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4" r:id="rId1"/>
  </p:sldMasterIdLst>
  <p:notesMasterIdLst>
    <p:notesMasterId r:id="rId18"/>
  </p:notesMasterIdLst>
  <p:handoutMasterIdLst>
    <p:handoutMasterId r:id="rId19"/>
  </p:handoutMasterIdLst>
  <p:sldIdLst>
    <p:sldId id="999" r:id="rId2"/>
    <p:sldId id="1002" r:id="rId3"/>
    <p:sldId id="998" r:id="rId4"/>
    <p:sldId id="1000" r:id="rId5"/>
    <p:sldId id="1003" r:id="rId6"/>
    <p:sldId id="1004" r:id="rId7"/>
    <p:sldId id="917" r:id="rId8"/>
    <p:sldId id="981" r:id="rId9"/>
    <p:sldId id="1005" r:id="rId10"/>
    <p:sldId id="948" r:id="rId11"/>
    <p:sldId id="1006" r:id="rId12"/>
    <p:sldId id="1007" r:id="rId13"/>
    <p:sldId id="1008" r:id="rId14"/>
    <p:sldId id="1009" r:id="rId15"/>
    <p:sldId id="996" r:id="rId16"/>
    <p:sldId id="1010" r:id="rId17"/>
  </p:sldIdLst>
  <p:sldSz cx="9144000" cy="6858000" type="screen4x3"/>
  <p:notesSz cx="6797675" cy="9929813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2" clrIdx="0">
    <p:extLst>
      <p:ext uri="{19B8F6BF-5375-455C-9EA6-DF929625EA0E}">
        <p15:presenceInfo xmlns:p15="http://schemas.microsoft.com/office/powerpoint/2012/main" userId="Администра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E722D"/>
    <a:srgbClr val="FFCC99"/>
    <a:srgbClr val="FF99FF"/>
    <a:srgbClr val="FF66FF"/>
    <a:srgbClr val="FFFF99"/>
    <a:srgbClr val="66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9104" autoAdjust="0"/>
  </p:normalViewPr>
  <p:slideViewPr>
    <p:cSldViewPr>
      <p:cViewPr varScale="1">
        <p:scale>
          <a:sx n="69" d="100"/>
          <a:sy n="69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6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7F5704-D5AC-433E-B681-5832CA56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3T13:13:15.7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3373 6096 329 0,'0'-3'280'0,"0"-2"-109"0,-5-1-63 0,5 1-33 15,-4 2-12-15,4-2 3 0,0-1 11 0,-6 1 6 0,6 1 7 16,0 2 1-16,-5-1-1 0,5 1-6 0,0 2-5 15,0 0-6-15,-4-4-5 0,4 4-5 0,0 0-12 0,0-2-11 16,0 2-8-16,0 0-12 0,0 0-9 0,0 0-4 0,0 2-7 16,0 2-3-16,0-4-4 0,0 5 2 0,0 1 1 15,0 2 3-15,0 3 4 0,-5 3 1 0,5 2 2 16,-5 0-2-16,1 6-1 0,-2 1-1 0,-3 1-3 0,4-2 0 16,-1 5 0-16,-3-2-1 0,5 0-1 0,-7 0 2 15,1-1 2-15,6 1 0 0,-1-2-1 0,-1 1 1 0,2-5 0 16,-1 3-1-16,5-3 0 0,0-2-1 0,-4 0 1 15,4-1-2-15,0-3 2 0,0 2-1 0,-6-5 1 0,6 1 0 16,0-2 0-16,0 2 2 0,0-5-2 0,0-2 2 0,-5 2 0 16,5 0 0-16,0-3 0 0,0 0-2 0,-4-3 0 15,4 2 0-15,-5-2-2 0,0 0-15 0,0 0-17 0,0 0-17 16,-4 0-16-16,4-2-17 0,-5-1-13 0,-1 0 2 16,2 0 2-16,3-3 4 0,-2 1 3 0,3-1 2 0,-1-3 0 15,2 2-1-15,-1-1 0 0,0-4 1 0,5 2 2 0,0-4 4 16,5 0 5-16,-5 1 4 0,5-4 3 0,-1-3 1 15,2 4 0-15,3-3-8 0,-5-3-10 0,7 3-8 0,-1 0-4 16</inkml:trace>
  <inkml:trace contextRef="#ctx0" brushRef="#br0" timeOffset="275.52">3271 6195 121 0,'14'-17'131'0,"-3"4"-12"0,-2-1-29 0,1 0-19 16,-1-2-8-16,2 4-3 0,-2-1 4 0,-4 2 1 0,4 3 3 16,-3 2 0-16,3-2 0 0,-4 3 1 0,0-1-1 0,0 1-5 15,0-1 2-15,0 3-3 0,0 0-4 0,-5 0-6 16,4 1-13-16,-4 2-8 0,6 0-14 0,-6 0-8 0,4 0-4 15,1 2-2-15,1 1 0 0,-6 0 14 0,4 6 8 16,6-4 4-16,-6 3 2 0,2 3 1 0,-1 0 0 0,-1 3-13 16,6-1-6-16,-5 1-5 0,0 6-3 0,-1-3-2 0,2 1 1 15,-1-1-1-15,-5 2 1 0,4 1-15 0,-4-1-9 16,0 0-3-16,6-2-3 0,-6 1 0 0,-6 0-4 16,6-3 14-16,0 2 8 0,0 0 1 0,-4-1 4 0,4 0 2 15,-5 1 1-15,5-1 0 0,-6-2 0 0,2-1 2 0,4 2-3 16,-5-4-1-16,5-1 1 0,0 2 1 0,0-1 0 15,0-3 2-15,-5 0 1 0,5 1-2 0,0-2-1 0,0 1-8 16,0-2-27-16,5 0-33 0,-5-1-42 0,-5 1-48 16,5-3-57-16,-5-1-82 0,5 2-109 0</inkml:trace>
  <inkml:trace contextRef="#ctx0" brushRef="#br0" timeOffset="501.27">3227 6412 271 0,'0'-3'477'0,"-5"0"-165"0,5 0-112 0,-5 3-69 16,5 0-52-16,0-2-34 0,0 2-20 0,5 0-5 16,-5 0 8-16,5 0 5 0,4 0 1 0,-4 0 2 0,5 0 2 15,5-3-7-15,0 3-12 0,0 0-9 0,4-2-3 16,1 2-2-16,3-3-4 0,-3 0-5 0,5 1-32 0,0-1-47 15,-1-1-68-15,0-1-104 0,0 3-181 0,1-4-107 0</inkml:trace>
  <inkml:trace contextRef="#ctx0" brushRef="#br0" timeOffset="1209.5">5669 6060 86 0,'6'0'382'0,"-6"0"-118"0,0 3-86 16,0-3-58-16,0 0-41 0,-6 0-27 0,6 0-15 0,0 3-9 15,0-3-6-15,6 0-4 0,-6 3 17 0,-6 2 17 16,6 0 9-16,0 1 7 0,0 5 4 0,-3-3 0 0,3 6-18 16,-6-3-21-16,6 5-13 0,-4-1-9 0,4 0-3 0,0 2-2 15,-5-1-2-15,5 1-4 0,0-1 4 0,-5 0-2 16,5 1-3-16,0 0 1 0,0-4-3 0,0 4 4 15,0-1-2-15,0-1 2 0,-5 1 1 0,5-5-1 0,0 0 3 16,0 2-3-16,0-4-1 0,0 2 2 0,-5-3 1 0,5 0-5 16,0 1-2-16,0-1 3 0,0-3 0 0,0 0-1 15,0 1-2-15,0 0-13 0,0-3-10 0,0 3-16 0,0-4-18 16,0-2-20-16,5 3-21 0,-5-3-7 0,0 0-13 0,-5-3-10 16,5 3-7-16,0 0-1 0,-5-2-3 0,5-1-1 15,0 0 0-15,-5 0 0 0,5-3 5 0</inkml:trace>
  <inkml:trace contextRef="#ctx0" brushRef="#br0" timeOffset="6373.26">5705 6071 269 0,'0'3'207'0,"0"-3"-63"15,0 0-37-15,0 0-26 0,-6 0-21 0,6 0-13 0,0 0-13 16,0 0-8-16,0 0-7 0,0 0-6 0,0 0-4 0,0 0-3 16,0 0 1-16,6 0 4 0,-6 0 4 0,0 0 4 15,0 0 1-15,0 0 6 0,0 0 6 0,0 0-1 0,0 0-3 16,0 0-3-16,0 0-1 0,0 0-4 0,-6 0-7 0,6 3-5 15,0-3 2-15,0 0 4 0,0 2 0 0,-4-2 2 16,4 3 0-16,-5 0 0 0,5 0-3 0,-6 0-6 0,6-1 0 16,-3-2-5-16,-3 3 3 0,6 0-2 0,0-3 0 15,-6 2-2-15,6-2 3 0,0 0-1 0,0 0 1 0,0 0 1 16,0 0 2-16,0 0 6 0,0-2 3 0,0 2 0 0,0 0 3 16,6 0 4-16,-6 0 0 0,0 0-2 0,0-3-8 15,0 3 0-15,0-3-4 0,6 1-3 0,-6 2-6 16,3-3-2-16,-3 0 3 0,6 0 1 0,-6 3-2 0,5-3 0 15,-1 1 2-15,2-1 0 0,-2 3 1 0,6-3-2 0,-5 1-2 16,5 2 1-16,-6 0 0 0,7 0 0 0,-2 0 0 16,0 0-1-16,2 0 2 0,-2 2-2 0,2-2-4 15,-2 3 3-15,1 0-1 0,0-1 3 0,-1 1 0 0,-3 0 1 16,-2 3 1-16,0-4-2 0,1 4 0 0,-5-4-1 0,0 4-2 16,0-1 1-16,0 4-1 0,0-4 0 0,-5 1 2 15,1 2 1-15,0 0-1 0,-2-2 1 0,1 2 1 0,1-2 0 16,-6 1 3-16,5-1-2 0,-5 3 1 0,1-4-2 15,3 3 1-15,-3-5-1 0,-2 2-4 0,7 1 4 0,-6 0 0 16,6-4 1-16,-7 1-2 0,7 3 4 0,-6-5 5 0,5 2-5 16,0-3-1-16,5 3-2 0,-5-3 2 0,5 3-2 15,0-3-7-15,-4 3 5 0,4-3-1 0,4 0-1 0,-4-3 0 16,0 3-1-16,5 0 0 0,0 0 3 0,5 0 1 16,-5 0 2-16,5 0 2 0,4 0 2 0,-5 0-2 0,6 0-2 15,-4 0-1-15,3 0 0 0,1 3-1 0,-1 0 0 16,-4 0 2-16,5 0-1 0,-6-2-1 0,1 5-1 0,1-3 0 15,-7 3-1-15,5-1-1 0,-3 1 0 0,-1 0 5 0,-1 2 5 16,1-1 4-16,-5-1 4 0,-5 3 5 0,5 1 1 16,-4-2 0-16,-7 1-1 0,2 2-6 0,-1 0-1 15,-5-3 0-15,0 4-4 0,-4-4-3 0,5-1-1 0,-6 2 1 16,0-1-3-16,1 0-1 0,0-2 4 0,-1-1-1 0,5 1-3 16,-4-1-3-16,4-2 1 0,0 3 0 0,1-4-3 15,4 2 1-15,0-4 2 0,1 0 0 0,-2 1 0 16,6-1 0-16,1 0 2 0,4 0-3 0,-5 0-6 0,10-1-27 15,-5 1-45-15,9-4-67 0,2 2-90 0,3-7-181 16,6 4-111-16</inkml:trace>
  <inkml:trace contextRef="#ctx0" brushRef="#br0" timeOffset="7258.81">8226 6195 56 0,'0'0'343'0,"0"0"-106"0,0 0-82 0,5 0-56 15,-5 0-40-15,0 0-28 0,0 0-14 0,0 0-10 0,0 0-4 16,0 0-5-16,5 0 2 0,-5 0 0 0,0 0 0 0,0 0 1 15,5 0 0-15,-5 0-2 0,5 0 1 0,-5 0 2 16,4 0 0-16,1 0 5 0,-5 0 6 0,6 0 13 0,-6 0 7 16,0 0 11-16,0 0 4 0,0 0-4 0,0-3-2 15,0 1-7-15,-6-1-12 0,6 0-10 0,-5 0-7 0,1 0-2 16,4 0-4-16,-5 0-1 0,-5 1 1 0,5 0-2 16,0-1 1-16,-4 0 1 0,-2 1 0 0,7-2 0 0,-6 2-1 15,0 2 0-15,1-3 1 0,-2 3 2 0,2 0-1 16,-1 0 0-16,1 3 2 0,-6-3 0 0,5 2-1 0,0 4 1 15,0 0 0-15,-4-2 2 0,4 5 1 0,-5 2 1 16,1 0 6-16,-1 0 3 0,5 3 4 0,-5-1-1 0,6 2 0 16,-1-3-1-16,5 5-5 0,0-3-5 0,1 0-3 0,4-1-1 15,0 1 1-15,4 0-2 0,1-3 1 0,4 0-3 16,2 1 3-16,4-4-2 0,-1-1-1 0,1-1 1 16,5 0-1-16,-1-4 1 0,0 1 0 0,0-3 2 0,2-3 0 15,-2 1-2-15,1-1 2 0,-1 0-4 0,-5 0 0 0,1 3 0 16,0-3-2-16,0 1 0 0,0-1-1 0,-6 1 2 15,1-1-11-15,-1 0-25 0,-4 1-35 0,1-1-44 0,-2-1-50 16,-4 2-78-16,5-1-119 0,-5 3-89 0</inkml:trace>
  <inkml:trace contextRef="#ctx0" brushRef="#br0" timeOffset="11547.71">10132 6154 270 0,'0'0'220'0,"0"0"-83"0,0 0-26 16,0 0-23-16,0 0-13 0,0 0-5 0,0 0-4 16,0 0 21-16,0-3-12 0,0 3-5 0,0 0-8 0,0 0-9 15,0 0-7-15,0 0-9 0,0 3-9 0,0-3-8 16,0 0-7-16,0 0-1 0,0 0-5 0,0 0-2 0,4 0-4 16,-4 0 0-16,0 0-1 0,6 2-2 0,-6-2 0 0,5 0 1 15,5 0 3-15,-1 0 1 0,1 0-1 0,5 0-1 16,-6-2-1-16,6 2 1 0,5 0-1 0,-6-3-1 0,1 3 2 15,4-3 0-15,-4 0 1 0,0 3-2 0,5-2 0 16,-6 2-1-16,-4-3 0 0,5 3 0 0,-5-3-1 0,-2 3 2 16,3 0-1-16,-7 0 1 0,1 0-1 0,-5 0 1 15,6 0 0-15,-6 0 1 0,0 0 1 0,0 0-1 0,0 0 2 16,-6 0-1-16,6 0 1 0,-5 3-2 0,1-3 0 0,-1 3 0 16,-1 2-1-16,-2 1 0 0,-2 0-1 0,-1-1 1 15,2 2 0-15,-1 2 0 0,5 0 0 0,-4 1 1 16,4 1 1-16,-5 1-1 0,1-1 1 0,3-1 1 0,-3 2-2 15,-1-2 0-15,0 4 0 0,5-3 0 0,-4 2 0 16,-2 2-2-16,7-2 1 0,-7 1 1 0,6-3-1 0,1 0 0 16,-1-3 0-16,0 1 0 0,5 2-3 0,-5-4-20 15,5-1-31-15,0 2-44 0,0-5-52 0,0-3-71 0,0 0-105 16,0 3-121-16</inkml:trace>
  <inkml:trace contextRef="#ctx0" brushRef="#br0" timeOffset="12022.44">10816 6151 156 0,'0'3'197'0,"0"-3"-44"0,0 0-26 0,0 0-22 16,0 0-15-16,0 0-14 0,-5-3-12 0,1 3-12 0,4 0-6 15,-11-3 0-15,7 3-3 0,-1 0-5 0,-5 0-3 16,-1 0-1-16,3 3-1 0,-7 0 2 0,0-1 1 0,5 4 9 16,-5 0 8-16,2-2 6 0,-2 5 0 0,0 0-3 0,1-1-4 15,-1 2-24-15,5-1-17 0,-5 2-13 0,6-1-9 16,-2 2-5-16,2 0-8 0,3 0 11 0,6-1 6 16,0 3 3-16,0 0 2 0,6-2 1 0,3-2 2 0,2 1 1 15,-2 0-2-15,6-6 2 0,-1 4-1 0,5-4 1 0,2 0 0 16,-2 2-1-16,5-5 2 0,-3 1 0 0,3-3-2 15,0-3-1-15,0 3-1 0,-4 0 1 0,-1-2-3 16,2-1-16-16,-3-1-22 0,-8-1-33 0,4 3-42 0,-8-1-57 0,-1 0-73 16,-1-3-112-16,-4 6-108 0</inkml:trace>
  <inkml:trace contextRef="#ctx0" brushRef="#br0" timeOffset="15261.34">12126 6165 137 0,'0'-5'348'0,"5"1"-112"16,-5-1-69-16,0 2-41 0,0 0-20 0,0 1-7 0,0 2-3 16,0-3 1-16,0 3-2 0,0 0-4 0,0-3-11 0,0 3-13 15,0 0-14-15,5 0-15 0,-5 0-14 0,0 0-12 16,0 0-10-16,0 3-5 0,0-3 2 0,0 3-3 0,0 2 0 15,4-2 2-15,-4 6 7 0,0-1-1 0,5-1-3 16,-5 2 3-16,0 2-1 0,6-3 1 0,-6 3-4 0,0 0 1 16,0-1 0-16,0 5-1 0,0-3 0 0,0-2 0 0,0 3-3 15,0-1 1-15,0 1 0 0,0 2 1 0,-6-3 0 16,6 3-1-16,0-2 3 0,-5 1-2 0,5 3 3 0,-4-4-3 16,4-2 2-16,0 3 1 0,0-3-2 0,0 3 0 0,0-7 0 15,0 5 1-15,0-3-2 0,0-3 1 0,0 3 0 16,0-3-12-16,0 0-18 0,4-1-24 0,1-2-24 15,-5 0-28-15,6-3-33 0,-2 0-19 0,0 0-12 16,2-3-4-16,-6 0-1 0,5-2-3 0,0-1-11 0,-1 0-19 16</inkml:trace>
  <inkml:trace contextRef="#ctx0" brushRef="#br0" timeOffset="15693.42">12131 6250 170 0,'0'-12'153'0,"-5"2"-38"0,5 2-21 0,0-1-7 15,0 1-4-15,0 0-1 0,5 3-12 0,-5-4-4 0,0 3-13 16,5 3-10-16,-5-1-11 0,4-2-14 0,1 4-6 16,1-2-8-16,2 2-1 0,3 2-3 0,-2-3 0 0,2 3 0 15,-1 0 0-15,5 0 0 0,-6 0 0 0,0 3 1 0,0-1-1 16,2 2 2-16,-1-2-2 0,-5 4 2 0,4-4 0 16,-3 3 0-16,3 1-1 0,-4 3-1 0,-5-4 1 15,5 3 2-15,-5 0 4 0,0 1 6 0,-5-1 1 0,0-1-1 16,0-1 0-16,1 3-2 0,-2-2-4 0,-3-1-3 0,-1 3-2 15,5-4 4-15,-6 1-2 0,2-4-1 0,3 4-2 16,-2-3 0-16,4 0 2 0,-2-1-3 0,1 1 0 16,1-1-1-16,-2-2 1 0,6 3 0 0,0 0-1 0,0 0-4 15,6 0 2-15,-6 2 3 0,4-1 0 0,1 0 0 0,5-1 0 16,-2 2 5-16,4 1-4 0,2-1-1 0,1-1 0 16,0 1-1-16,-1 0-13 0,-4 1-6 0,4 0-2 0,-3-1-3 15,3 4-1-15,-4-1 22 0,-1-3 4 0,1 3 0 0,-5 0 1 16,0 1 5-16,-1-1 11 0,-4 0-16 0,0 0 16 15,-4 1 13-15,-1-2 6 0,0-1-1 0,-5 3-4 0,-4-3-7 16,3 0-4-16,-4 1-6 0,-3-1-2 0,3-1-7 16,-5 1-3-16,1-1-1 0,-1-2-1 0,6 0 17 0,-5-1-7 15,4-2-2-15,5 3-4 0,-6-3-2 0,12 0-3 0,-6 0-19 16,10 0-14-16,-5 0-28 0,5-3-42 0,5 1-52 16,1-4-98-16,8 1-154 0</inkml:trace>
  <inkml:trace contextRef="#ctx0" brushRef="#br0" timeOffset="16341.25">12610 6401 66 0,'4'2'103'0,"2"-2"-25"16,-6 3-9-16,5-3 1 0,4 3 2 0,-4-3 1 16,0 3 1-16,5-3 2 0,-1 0-5 0,2 0-11 15,-2 0-11-15,1-3-7 0,0 3-13 0,-1-3-8 0,1 3-7 0,-1-3-4 16,2 3-5-16,-1 0-2 0,-1-2 2 0,-3-1-2 16,3 3-9-16,1 0 3 0,-5 0-3 0,-1 0-20 0,1-2-29 15,1 2-38-15,-6 0-58 0,0 0-109 0,0 0-127 0</inkml:trace>
  <inkml:trace contextRef="#ctx0" brushRef="#br0" timeOffset="17509.32">12581 6262 152 0,'0'0'171'0,"0"0"-54"0,0 0-35 0,0 0-24 15,0 0-6-15,0 0-1 0,4 0-1 0,-4 0 5 16,0 0 4-16,5 0 4 0,-5 0-8 0,5 1-10 16,0-1-5-16,0 0 0 0,0 3 2 0,5-3 1 0,-5 2-2 15,4 2-2-15,-4-4-1 0,10 2-12 0,-6 1-13 0,2-3-5 16,3 0-4-16,1 3-4 0,-6-3-6 0,6 0 4 15,0 0 0-15,-1 0-16 0,1 0-32 0,0-3-42 0,-6 3-46 16,6-3-75-16,-5 1-110 0,0-2-114 0</inkml:trace>
  <inkml:trace contextRef="#ctx0" brushRef="#br0" timeOffset="17946.59">12786 6184 318 0,'0'0'249'0,"0"-3"-99"0,0 3-55 0,0-3-33 0,0 3-15 16,5 0-6-16,-5 0 3 0,0-3 0 0,0 3-9 15,4 0-6-15,-4 0-3 0,5 0-8 0,1 3-8 16,3 0-5-16,-4 0 1 0,5 3-1 0,-1-4-3 0,-4 1-3 0,5 0 1 16,0 2 0-16,0 3-1 0,-5-2 2 0,4 2-1 15,1 1 1-15,-5-5 0 0,4 8-1 0,-4-5 0 16,6 2 0-16,-7-1-1 0,1 3 0 0,0-2 1 0,0-1 0 16,0 3-1-16,-1-3 1 0,-4 0 0 0,0 3 1 0,0 1 0 15,0-5-1-15,-4 5 1 0,-1-4-2 0,5 3-1 16,-10-3 1-16,5 3-18 0,1-3 10 0,-7 1 2 0,6-1 4 15,1 0 1-15,-6-2 2 0,5 2 19 0,0-3-7 16,1 0-4-16,-6 1-1 0,5 0-1 0,0 0-2 0,0-1 0 16,0-2-2-16,0-2 0 0,5 6 0 0,0-7-1 15,-5 2 0-15,5 2-1 0,0-2 0 0,-5 1 1 0,5 0-1 16,0 0 0-16,0-1-1 0,0 1-15 0,0-3-37 16,0 3-53-16,0-3-91 0,5 3-171 0,-5-3-97 0</inkml:trace>
  <inkml:trace contextRef="#ctx0" brushRef="#br0" timeOffset="18634.76">13152 6217 125 0,'0'0'269'16,"-4"0"-78"-16,4 0-51 0,0 0-33 0,0 0-26 0,-6 3-17 15,6-3-12-15,0 0-10 0,0 0-7 0,0 0-8 16,6 0-5-16,-6 0-8 0,4 0-7 0,1-3 0 16,-1 3-1-16,1 0 0 0,5-3 1 0,0 0-14 0,0 0-6 15,0 1-6-15,0-1-3 0,4 0-4 0,-3 1-6 0,-2-1 17 16,0 3 8-16,-3-3 4 0,3 3-12 0,-4 0 8 15,1-2 8-15,-2 2-1 0,-4 0 1 0,5 0-2 0,-5 0 15 16,0 0 0-16,0 0 2 0,0 0 0 0,0 0-2 0,0 2 2 16,0-2 1-16,0 0-9 0,0 3-5 0,-5 0 0 15,5 2 1-15,0 0 2 0,-4 1 1 0,4 3 2 16,-6-2 2-16,6 1-1 0,-5 4-1 0,5-5 4 0,-4 4 8 16,-1 1 3-16,5-1 1 0,-6 0 0 0,2 3 0 0,-1-1-8 15,0-2-8-15,1 6-3 0,-2-3-1 0,-3 0-3 16,4-1 2-16,0 1-1 0,0-3-3 0,0 3 0 15,5-3 0-15,-5 0 0 0,0-4-3 0,5 2-20 0,-6 0-40 16,6-4-55-16,0-1-81 0,0-4-142 0,0 0-123 0</inkml:trace>
  <inkml:trace contextRef="#ctx0" brushRef="#br0" timeOffset="19178.74">13620 6228 57 0,'0'0'120'0,"0"0"-28"16,0 0-19-16,0 0-9 0,0 0-8 0,0 0-2 0,0 0-3 16,0 0-2-16,0 0 0 0,0 0-4 0,0-3-6 15,0 3-7-15,0 0-5 0,0-2-4 0,0 2-6 0,0 0 0 16,0 0-4-16,0 0-2 0,0 0-4 0,0 0-2 0,0 0-2 15,0 0-6-15,0 0-1 0,0 0 3 0,-4-3 0 16,4 0-2-16,0 3 1 0,-4 0 2 0,4-3 0 0,-5 3-1 16,0 0 0-16,0 0 1 0,0 0 1 0,0 0-1 15,1 3 1-15,-7-3 4 0,7 6-1 0,-6-4 3 0,0 3 4 16,0 3 6-16,1 1 10 0,-6 1 7 0,5 1 11 16,-4 4 4-16,-1-1 1 0,6-1-4 0,-3 2-9 0,3-5-6 15,3 3-12-15,6 1-3 0,-3 0-7 0,6 0-3 0,-3-3-6 16,6 0 3-16,3 0 16 0,-3 0 4 0,4-3 10 15,4 0 3-15,-4-2 6 0,4-1-4 0,1-1-15 0,-4-3-10 16,3 2-5-16,6 0-2 0,-5-3-5 0,-1 0 2 16,1-3-2-16,-7 3 16 0,7-3-10 0,-4 3-4 0,-2-1-8 15,1-3-24-15,1 2-30 0,-2 2-57 0,1-6-43 16,-5 3-60-16,4 1-92 0,-4-4-123 0</inkml:trace>
  <inkml:trace contextRef="#ctx0" brushRef="#br0" timeOffset="24247.46">14393 6190 221 0,'0'0'199'0,"0"0"-68"0,0 0-43 0,0 0-31 15,0 0-24-15,0 2-7 0,0-2-2 0,0 3 9 16,0 2 5-16,0 1 5 0,0 2 2 0,-5 1-3 0,5-2-8 16,-4 1-8-16,4 4-7 0,-5 0-6 0,5 0-5 15,0-1-2-15,-6 1-1 0,2 1-3 0,4-2 0 0,-5 3 0 16,10-1 1-16,-5-2 2 0,0 4-1 0,0-1 1 16,0-1-1-16,0 1-1 0,0-3-1 0,-5 2 0 0,5-2 0 15,-4 4 1-15,4-8-1 0,-5 5 0 0,-1-4 1 0,2 0-1 16,-1 0 0-16,-5 1-2 0,5-1 1 0,0-3-2 15,-4 0 1-15,3 1-1 0,-3-3 0 0,-1 3 0 0,5-4 0 16,0 1 3-16,-4-3-5 0,4 0 3 0,-1 2-6 16,6-2-8-16,-4 0-7 0,-1-2-14 0,5 2-6 0,0-5-8 15,0-1-4-15,0 3 2 0,0-5 0 0,0 3 8 0,5-4 6 16,-5 1 2-16,4-1 3 0,-4-1 3 0,6-1 4 16,-1-4 1-16,-1 5 5 0,1-4 5 0,0 3 3 15,-5-3 4-15,5 0 5 0,0 1 2 0,0-1 5 0,-1 0 6 16,1 4 10-16,1-2 7 0,-2-2 2 0,-4 4 3 0,5-2-4 15,0 2-2-15,0-1-1 0,-5 0 9 0,5 2 6 16,0 2 5-16,-5-2 2 0,5 3 2 0,-5-1-8 0,4 1-9 16,-4 1-9-16,0 2 0 0,6-3 1 0,-6 3-1 15,0 3-2-15,0-3-4 0,0 1 2 0,0 2-7 0,5 0-6 16,-1 0 0-16,-4 0-2 0,5 0-1 0,5 2 0 16,-5-2 0-16,4 0-1 0,-3 3-3 0,-1 0 1 0,4 0 0 15,-5 0 0-15,7 0-1 0,-7 2 1 0,2 1 1 0,3-2 2 16,-3 2 0-16,-2 3-2 0,1 0 2 0,0-3 0 15,-1 3 0-15,2 3-3 0,-2-4 2 0,1-1-1 0,1 5-1 16,3-3 0-16,-4 1 1 0,-1-2 0 0,2 1-2 16,-1-2 0-16,-1-1 1 0,-4 3 0 0,5-2-1 0,1 0 0 15,-6 1 1-15,4-3 0 0,-4 3 6 0,-4-2 7 0,4 2 5 16,-6 0 2-16,6 0 2 0,-5 1 1 0,1 2-7 16,-7-4-7-16,7 2-4 0,-1-3-2 0,0 2-4 0,1 0 1 15,4 1-1-15,-6-1-1 0,1-3-2 0,5 4-1 16,-4-4-6-16,4-3-15 0,0 4-20 0,0-3-24 0,0 0-31 15,4 0-38-15,-4-3-38 0,0 0-58 0,0 0-82 16</inkml:trace>
  <inkml:trace contextRef="#ctx0" brushRef="#br0" timeOffset="24494.22">14330 6417 234 0,'0'0'236'0,"0"0"-75"0,0 0-44 0,0 0-54 16,0 0-7-16,0 0-4 0,0 0 1 0,-5 0-2 16,5 0-2-16,0 0 18 0,0 0-20 0,0 0-14 0,5 0-16 15,-5 3-5-15,0-3-5 0,5 0-3 0,0 3-3 0,0-3-1 16,-1 3 8-16,7-3-7 0,-2 2-14 0,1 1-33 15,4-3-47-15,1 0-63 0,5 0-125 0,-6-3-143 0</inkml:trace>
  <inkml:trace contextRef="#ctx0" brushRef="#br0" timeOffset="25513.12">14399 6409 84 0,'0'0'164'16,"0"0"-53"-16,0 0-31 0,5 0-16 0,-5-3-9 16,4 3-2-16,1 0 3 0,-5-3-2 0,4 3-4 15,2 0-8-15,-1 0-7 0,-1 0-10 0,2 0-9 0,-2 0-4 16,1 0-4-16,1 0-2 0,-2 0-4 0,1 0 1 0,0 3 0 15,-1-3-1-15,2 0 0 0,-2 3-1 0,1-3-1 16,1 0-5-16,3 0-49 0,-4 0-38 0,-1 0-69 0,7 0-147 16</inkml:trace>
  <inkml:trace contextRef="#ctx0" brushRef="#br0" timeOffset="26851.48">14858 6376 117 0,'0'0'92'16,"0"0"-32"-16,0 0-21 0,0 0-12 0,0 0-11 0,0 0-7 16,0 0-2-16,0 3 1 0,0-1 4 0,0-2 1 0,0 0 5 15,5 0 7-15,-5 0 8 0,0 0 0 0,0 0 5 16,4 4 4-16,-4-4-1 0,0 3-6 0,0-1-7 0,5-2-4 15,-5 6-10-15,0-4 5 0,0 1 4 0,6 2 2 0,-6 1 2 16,0-1 3-16,-6 1 1 0,6 2-10 0,0-2-4 16,0 2-7-16,-5-3-3 0,5 4-2 0,0-3 0 0,-4 1-3 15,-1-1 1-15,-1 0-1 0,1-3-1 0,5 2-1 16,-9 0 1-16,4 0-1 0,0-1 0 0,-4-2 0 0,4 4 4 16,-5-3 0-16,1-3-1 0,3 2-1 0,-3 1 0 15,-1-3 0-15,0 3-3 0,0-3 0 0,1 0 1 0,-1 0-1 16,0 0 0-16,5-3 1 0,-5 3 1 0,6 0 0 15,-7-3 0-15,7 1 1 0,-1 2 0 0,0-3-2 0,0 0 0 16,5 0 0-16,-6 1 0 0,2-2 1 0,4 2 0 0,-5-1-1 16,5-1 8-16,0 3 6 0,-5-2 1 0,5 1 2 15,0-1 0-15,0 0 0 0,0 0-7 0,0 3-6 0,5-3-3 16,-5 0-2-16,5 0-3 0,-1 0 1 0,2-2 1 16,4 0 1-16,-5-1-1 0,5 4 1 0,-1-4 1 0,6 1 2 15,-5-1-2-15,5-2-2 0,-6-3 2 0,1 2-1 16,5-1 0-16,-6 2 1 0,1-1 1 0,1-2 1 15,-2 0-1-15,-5 3 1 0,6-6-1 0,-5 3-1 0,0 0-1 0,-1 0 0 16,-4-3 0-16,0 6 1 0,0-6 1 0,0 7 25 16,0-5-13-16,-4 2-3 0,4-1-3 0,-5-1-4 15,0 4-2-15,5 0-27 0,-5 0 17 0,0-1 3 0,5 3 3 16,-4 2 1-16,4 1 4 0,-5-2-1 0,1 1-1 0,4 2 1 16,0 2 1-16,-6 0 2 0,6-3-2 0,0 3-1 15,0 0-3-15,-5 3 0 0,5-3-1 0,0 2-1 0,-4 2 1 16,4 1 1-16,-6 0 2 0,1 6 0 0,1 0 1 15,-6 0 2-15,5 3-4 0,0-1 0 0,5 1-1 0,-5-1 0 16,5 4 1-16,0 3 4 0,0-4-3 0,0 3 0 0,5 0 0 16,-5 1 0-16,5 0 0 0,0 1-3 0,-1-2 3 15,2 1 1-15,3-2 1 0,1 3-2 0,-5-6 1 16,5 2 27-16,-1-3-10 0,1 0-9 0,0-4-2 0,-6 2-4 16,1-1 1-16,6-3-32 0,-7 1 11 0,-4-5 7 0,5 2 4 15,-5 3-8-15,6-6-17 0,-6 2-22 0,0-3-32 16,0 1-41-16,0-3-73 0,0 0-105 0</inkml:trace>
  <inkml:trace contextRef="#ctx0" brushRef="#br0" timeOffset="27721.62">15102 6134 201 0,'-6'0'139'0,"6"3"-42"0,-4 0-30 0,4-3-26 16,0 3-15-16,-4 2 8 0,4-2 6 0,-5 6 1 15,-1-1 13-15,6 2 9 0,-4 4 3 0,-1 0-15 16,5 3-12-16,-5-2-6 0,5 4-14 0,-4 1-8 0,4 2-4 16,-6 0 0-16,6 3-5 0,-5 0 1 0,5 0-1 0,0-1-2 15,0 1 0-15,0-4 2 0,0 0 0 0,5-2-1 16,-5 0-2-16,6-3 0 0,-6 0 1 0,4-2-1 0,1-1 1 16,0 2-1-16,-1-4 1 0,-4 0-14 0,6-3-23 15,3 0-29-15,-5 1-34 0,2-4-44 0,-1 0-74 0,5-2-92 16</inkml:trace>
  <inkml:trace contextRef="#ctx0" brushRef="#br0" timeOffset="28553.05">15190 6297 210 0,'0'-3'203'0,"0"3"-70"0,0 0-46 0,0 0-32 16,0 0-20-16,0 0-11 0,0 0-7 0,0 0-4 0,0 3-2 16,0-3 0-16,0 0-4 0,0 0-4 0,0 2 0 0,0 1-3 15,0-1 19-15,0 4 11 0,4 0 10 0,-4 3 6 16,0-2 0-16,0 1 2 0,0 0-15 0,0 3-16 0,6 4-9 16,-6-4-1-16,0 0-3 0,0 2-2 0,0 1-1 15,0 0 1-15,-6-3-1 0,6 2 0 0,0 1-1 0,0-2 3 16,0-2-3-16,0 1 0 0,-4-2 0 0,4 2 0 15,0-6 0-15,0 3 0 0,0-2 0 0,0-3 0 0,0 2 0 16,0-3 0-16,0-2-1 0,0 3 0 0,0-3 2 16,0 0-1-16,0 0 2 0,0 0 0 0,0 0-1 0,0-3-6 15,-5 3-15-15,5-2-9 0,0-1-10 0,-5 1-9 0,5-4-9 16,0 0 1-16,0 3 6 0,0-2 7 0,0-3 6 16,0 3 7-16,0-1 6 0,5-3 6 0,-5 0 6 15,0 5 5-15,5-4 2 0,-5-1 2 0,0 2 3 0,0-5 1 16,0 4 0-16,0 0-1 0,0-3 2 0,0 0 2 0,0 2 0 15,0-1 1-15,0 2 8 0,0-4 5 0,0 4 1 16,0-3 8-16,0 2 5 0,0 1 3 0,0 3-4 0,0-1-1 16,0 2 3-16,0-2-5 0,0 0-3 0,4 6-2 0,-4-6-4 15,0 3-6-15,6 3-3 0,-1-2-5 0,-1-1-4 16,2 3 0-16,-1 0-1 0,4 0-1 0,-4 0-1 0,0 0-1 16,0 3 3-16,5-1-3 0,-6 1 2 0,2 0 0 15,-1 0 2-15,-1 0 0 0,0 2-1 0,-4-1 0 16,6 0 0-16,-6-1 0 0,0 2-1 0,0-2-1 0,0 3 1 0,-6 0 2 15,6-1-1-15,-4 0 0 0,0 1 0 0,-1 2 3 16,-1-3-1-16,2 2-3 0,-1-5-1 0,0 4 2 16,5-1-2-16,-5 0 1 0,5 1 0 0,0-3 0 0,0-1 2 15,0 4-2-15,5-3 1 0,0 2 0 0,4-2 0 0,-3 2-1 16,3-2 1-16,-5 3 0 0,7-4 0 0,-1 4-1 16,-1-3 1-16,1 3 1 0,-1-2-2 0,-3 2-1 0,3 0 2 15,-3 0 1-15,-2-1-1 0,1 0-2 0,-5 0 1 16,6 1 1-16,-6 0 0 0,0-3 0 0,0 2 2 0,-6-2 3 15,6 2-1-15,-5-2 0 0,1 2 1 0,-2-2-2 16,2-3 2-16,-7 3 0 0,7 0-1 0,-5 0 0 0,-2-3-2 16,1 2-2-16,1-2 0 0,-1 0-2 0,1 3-3 15,-1-3-9-15,0-3-21 0,0 3-28 0,5-2-32 0,0 2-46 16,1-3-73-16,-1-3-98 0</inkml:trace>
  <inkml:trace contextRef="#ctx0" brushRef="#br0" timeOffset="28866.91">15479 6365 31 0,'0'0'341'0,"0"-3"-108"16,0 3-75-16,4 0-53 0,-4 0-42 0,0 0-50 0,0 0-3 15,0 0-4-15,0 0-4 0,0 0-2 0,5 0 1 16,-5 3-1-16,6-3-1 0,-2 3 0 0,6-3 1 16,-6 0 0-16,7 3 0 0,-7-3 0 0,6 3 0 0,0-3 0 15,-6 0 0-15,7 2-2 0,-7-2 2 0,2 0-6 0,-2 0-16 16,1 0-18-16,0 3-21 0,-5-3-25 0,5 0-28 15,-5 0-36-15,0 0-44 0,0 0-72 0</inkml:trace>
  <inkml:trace contextRef="#ctx0" brushRef="#br0" timeOffset="31451.07">15464 6368 171 0,'0'0'202'0,"0"0"-69"16,0 0-56-16,0 0-21 0,5 0-17 0,-5 0-14 0,5 0-4 16,-5-3-2-16,9 0 0 0,-4 3-2 0,1-3 0 15,-2 3 6-15,6-2 4 0,-6 2 2 0,7-3-2 0,-2 3 0 16,-4 0 1-16,5 0-2 0,-6 0 3 0,2 0-2 0,3 0 1 15,-9 0-2-15,6 0 1 0,-6 0-6 0,4 0-8 16,1 0-10-16,0 0 0 0,0 0-2 0,0 0 0 16,-5 0-1-16,4 0 1 0,2 0 3 0,-6 0-3 0,9 0 0 15,-4 0-1-15,0 0 0 0,5 0-1 0,-1 0 0 0,2 0-1 16,-2-2-15-16,1-2-18 0,-1 4-21 0,1-2-27 16,-5-1-25-16,1 0-30 0,3 3-30 0,-9-5-46 0,6 2-64 15</inkml:trace>
  <inkml:trace contextRef="#ctx0" brushRef="#br0" timeOffset="31812.79">15518 6466 254 0,'0'0'172'0,"0"0"-62"0,0 0-37 0,0 0-21 15,0 0-6-15,0 0-5 0,0 0 3 0,5 0 3 0,-5 0-4 16,-5 0-8-16,5 0-8 0,5 0-6 0,-5 0-7 0,4 0 10 15,1 0 7-15,5 3 5 0,-5-3 0 0,5 0 0 16,-5 3 1-16,5-3-16 0,-1 0-8 0,1 3-6 0,-1-3-3 16,2 3-2-16,-2-3-1 0,1 3 1 0,0-3-3 15,-1 3 0-15,-3-3 1 0,3 3-2 0,1-3-5 0,-5 0-24 16,5 0-29-16,-1 0-36 0,-3-3-46 0,-2 3-68 0,1-3-105 16</inkml:trace>
  <inkml:trace contextRef="#ctx0" brushRef="#br0" timeOffset="32301.59">15640 6253 291 0,'-5'0'223'0,"5"-3"-67"0,0 3-36 16,0 0-26-16,0 0-15 0,0 0-10 0,0 0-9 0,0 0-4 16,0 0-14-16,0 0-8 0,0 0-12 0,0 0-8 15,0 0-7-15,0 0-2 0,0 3-5 0,5 0-3 0,-1-2 0 16,1 4 1-16,1-1 0 0,-2-2 2 0,6 4 0 0,0 0 1 15,0-1-1-15,5 4 0 0,-6-4 0 0,6 3-2 16,-6-2 2-16,1 2 2 0,0-3 0 0,0 4 0 16,-1-4-1-16,2 3 1 0,-2 1-2 0,-4-4-2 0,5 1 0 15,-5 2 0-15,0-3-1 0,-1 2 1 0,1-5 0 0,-5 4 0 16,6-1 1-16,-6-3 0 0,0 4 1 0,0 0 0 16,0-4 0-16,0 4 1 0,-6-3 0 0,1 2-1 15,1-2 0-15,-1 2-2 0,0 1 0 0,0-3 1 0,0 2 1 16,0 1 0-16,-4 0 2 0,-2-2-1 0,7 2 0 0,-7 3 3 15,7-4 0-15,-6-1 0 0,6 3-4 0,-7-1 2 16,7-1-1-16,-1-2-3 0,1 2 1 0,-2-2-1 0,6 3 1 16,-5-4-2-16,1 1 3 0,4-1-1 0,0 4 0 15,-6-3-10-15,6 0-23 0,0 0-33 0,0-1-43 0,0-2-65 16,6 3-105-16,-6-3-133 0</inkml:trace>
  <inkml:trace contextRef="#ctx0" brushRef="#br0" timeOffset="32871.56">15938 6244 29 0,'-5'0'317'0,"1"0"-100"0,4 0-68 15,-6 0-44-15,6 0-31 0,0 0-19 0,6 0-14 16,-6-3-10-16,0 3-8 0,0 0-11 0,0 0-3 0,0 0-5 16,4 0-2-16,1 3-1 0,-1-3 0 0,1 0 2 15,1 0-2-15,3 0 0 0,1 3 0 0,-5-3 1 0,4 0-2 16,2 3 0-16,-2-3 1 0,1 0-1 0,-5 0-1 0,5 0-1 16,-1 0-1-16,-4 0 1 0,0 3-1 0,0-3 1 15,-1 3 1-15,-4-3 1 0,6 0 1 0,-6 1 0 16,0-1 1-16,0 0-1 0,0 0 0 0,5 5-1 0,-5-5 0 15,0 0-2-15,0 0 0 0,0 0 2 0,0 0 3 0,-5 1-2 16,5 2 2-16,0-3 0 0,-6 2-3 0,6 4 0 16,0-3-4-16,0 5 3 0,-4-2 1 0,4 0 1 0,-5 1 2 15,0 2-1-15,5-1 2 0,-5 0-2 0,5 3-3 0,-5-3 3 16,5 3-1-16,-4 1 1 0,4-2-3 0,-5 2-1 16,5-2 2-16,-5 2 0 0,5-1 0 0,0 0 0 0,-5-3 0 15,5 0 1-15,0 4-1 0,-5-5 1 0,5 2 0 16,0-3-2-16,0 0-1 0,-5 1-1 0,5-5-25 0,0 4-29 15,0-3-44-15,0-3-72 0,-5 3-128 0,1-3-119 16</inkml:trace>
  <inkml:trace contextRef="#ctx0" brushRef="#br0" timeOffset="33285.71">16260 6274 98 0,'0'0'72'15,"0"0"-18"-15,0 0-15 0,5 0-8 0,-5 0-1 0,0 0 5 16,0 0 9-16,0 0 5 0,6 0 4 0,-2 0 7 15,-4-2-2-15,0 2-2 0,0-4-5 0,-4 4-7 0,4-2 2 16,-6-1-3-16,6 3-3 0,-5-1 0 0,1 1-3 0,4-5-2 16,-6 5-6-16,2-1-5 0,-6 1-4 0,5 0-5 15,-4 0 0-15,-2 1 5 0,2 4 9 0,-6-1 5 0,6 2 4 16,-6-1 0-16,5 3-3 0,-4-2-9 0,8 2-10 16,-3 0-11-16,3 4-18 0,2-5 6 0,-1 4 5 0,5 0 1 15,-6-2 0-15,6 2 3 0,0 2 18 0,0-1-9 16,6-2-5-16,-6 2-1 0,5-4-2 0,-1 3-1 0,5-3-1 15,-3 0 0-15,3 1 1 0,2-2-1 0,-1-1 0 0,-1 0 2 16,6 0-2-16,-5-3 0 0,4-1-3 0,1-2-13 16,-5 0-22-16,4 0-28 0,-4 0-33 0,1-2-37 0,-2-1-48 15,1 0-47-15,-1-3-72 0</inkml:trace>
  <inkml:trace contextRef="#ctx0" brushRef="#br0" timeOffset="33625.06">16339 6093 167 0,'0'3'279'0,"0"0"-119"15,0 2-73-15,0 3-40 0,4 3-23 0,-4-2-11 0,5 2-5 16,0 2 13-16,0 1 7 0,0 3 6 0,0-1 1 16,0 1 0-16,-1 1 2 0,2 6-11 0,-1-3-12 0,-1 0-6 15,1 1-2-15,4 0 0 0,-3 4-4 0,-6-4-3 0,5-1 1 16,-5 1-1-16,0 0 1 0,0-2-1 0,0-1 1 16,-5 0 1-16,5-3 0 0,-9 4 1 0,3-6 0 15,-3 1 0-15,-2 0-1 0,-3-1 0 0,-1-3 1 16,1-1-2-16,-1-1 1 0,-5-1 0 0,6-3-3 0,-6 1-2 0,1 2-17 15,-1-3-29-15,1 1-39 0,4-3-52 0,1 3-85 16,3-4-128-16</inkml:trace>
  <inkml:trace contextRef="#ctx0" brushRef="#br0" timeOffset="57551.16">8177 7237 84 0,'0'0'228'0,"0"-3"-71"0,0 3-45 0,0 0-26 16,0 0-19-16,0-3-13 0,0 3-5 0,5 0 3 0,-5-3 1 15,-5 3-1-15,5 0-2 0,0 0 0 0,0 0 1 0,0-3-7 16,0 3-1-16,0 0-1 0,-5-3 4 0,5 3-19 15,0 0 6-15,0 0 3 0,0 0-3 0,-4 0-4 0,4 0-9 16,-5 0 14-16,5 0-15 0,0 0-9 0,-6 0-5 0,6 3-4 16,-4 0-1-16,4 0-1 0,-5 3 1 0,1-2-2 15,4 5 2-15,-6 2 1 0,1-5 0 0,5 2 0 0,-4 0 8 16,4 0-3-16,0 1-4 0,-6 1-1 0,12-2 1 16,-6 4-2-16,0-1-10 0,4 0 5 0,1 0 1 0,-5 0 1 15,10-1 1-15,-5 2 3 0,-1-4-1 0,2 3 0 0,3-3-1 16,-4-3 1-16,5 4 0 0,0-3-1 0,-6-1 1 15,7 0 0-15,3 1 0 0,-4-3-1 0,0 0 1 0,-1-3-1 16,-3 0-2-16,8 0-3 0,-4-3-1 0,-1 0 2 16,1 0-1-16,-5-3 0 0,4 4 3 0,2-3 3 0,-7-1 1 15,7-3-2-15,-7 4 1 0,6-3-3 0,-5 2-5 16,0-2 4-16,-1 0 4 0,2-3 1 0,-2 3 0 0,1-1 3 16,-5-2 4-16,0 3-3 0,6-2-4 0,-6-2 1 15,0-2 0-15,0 4 0 0,-6-5 1 0,6 5-1 0,-5-4 0 16,5 0 10-16,-4 4-7 0,-2 1-2 0,-3-1-2 15,4-2-1-15,-5 4 26 0,1-4-21 0,-1 2-2 0,-5 2-2 16,5-1-2-16,-5 4 0 0,1 1-29 0,0 3 5 0,-1-2 5 16,0 6 8-16,0-2 7 0,-4 3 0 0,4 1 1 15,1 4 3-15,-1-1-9 0,0 2-24 0,0 5-33 16,0-4-37-16,6 5-43 0,-1-3-59 0,1 7-98 0,-1-4-87 16</inkml:trace>
  <inkml:trace contextRef="#ctx0" brushRef="#br0" timeOffset="58936.58">8212 8360 129 0,'4'-3'185'0,"1"0"-64"0,-5 1-31 0,5 0-21 15,-5-1-15-15,5-3-5 0,-5 0-4 0,5 1-4 16,0-1-6-16,-5 1-6 0,5-3-8 0,-5 2-3 0,0-3 4 16,4 1 4-16,-4 1 0 0,0-5 6 0,0 4 7 0,5-1 1 15,-5-1-6-15,0 1-5 0,0 1 5 0,-5-2 4 16,5 1-5-16,0 0 0 0,0 2 6 0,0 1 1 0,0-2 0 16,0 2-4-16,0 4 6 0,0-5 1 0,0 5-3 15,0 2-3-15,0-2-7 0,0 2-10 0,0 0-5 0,0 0-8 16,0 0-6-16,0 0 2 0,0 2-3 0,0-2-1 15,0 2-2-15,0 2 1 0,5 1 1 0,-5 1-2 0,6 2 1 16,-2 1 1-16,1-1 1 0,0 3 0 0,-5 2 0 16,5 1 0-16,0-1 0 0,-1 1 0 0,1 1-2 0,1 0 2 15,-6 3 1-15,4-2-1 0,-4-3 0 0,5 4 1 0,-5 0 4 16,0-1-3-16,0 0-16 0,0-2-35 0,0 3-52 16,0-4-63-16,-5 4-84 0,5-3-153 0,-4-1-99 0</inkml:trace>
  <inkml:trace contextRef="#ctx0" brushRef="#br0" timeOffset="59791.21">5919 9415 326 0,'0'0'332'16,"0"-3"-116"-16,0 3-78 0,0-5-54 0,5 2-36 0,1-2-14 15,-2-4-2-15,1 3-3 0,4-1 0 0,2-2-2 16,-2-2-4-16,1 3-6 0,0-3-7 0,0 0-2 16,4 0-5-16,-9 0 7 0,5-1-4 0,0 5-4 0,-6-4-1 15,1 1-2-15,5-2 3 0,-5 3-9 0,-5-1 5 0,5 2 12 16,-5 2 6-16,5 0 11 0,-5 0 9 0,0 4 8 16,0 0 7-16,0 2-6 0,-5-3-3 0,5 3-7 0,0 0-14 15,0 0-6-15,0 0-8 0,0 0-1 0,0 3-6 0,0-1-2 16,-5 3 2-16,5 4 1 0,0 2-1 0,-5 2 1 15,5 2-1-15,-4 1 1 0,4 2 0 0,-6 5 0 16,1-1 3-16,5 2-4 0,-4 2 3 0,-2-2 1 0,6-2-2 16,0 3 0-16,-4 0-3 0,4-3 3 0,0-3-1 0,0 3-7 15,0-4-27-15,0 0-50 0,4-3-63 0,-4 0-113 16,6-1-188-16,-2-4-95 0</inkml:trace>
  <inkml:trace contextRef="#ctx0" brushRef="#br0" timeOffset="60565.65">8144 9313 238 0,'0'0'403'0,"0"3"-144"0,0-3-102 0,4 0-78 16,-4 3-52-16,0-1-24 0,0 4-9 0,0 2 3 15,0 0 13-15,0 1 22 0,-4 4 13 0,-2-1 12 0,1-1 3 0,1 2-5 16,4 1-10-16,-6 0-8 0,6-4-6 0,-4 4-10 16,4-3-10-16,4 0-5 0,-4 0-1 0,0 1-6 15,6-4 1-15,-2 0 0 0,1 1-1 0,5-4 2 0,-5 0 0 16,5 0 4-16,4-1-1 0,-4-4-1 0,4 0 2 0,1-4-1 16,0-1-2-16,0-3-1 0,4 0 9 0,1-7 3 15,-5 3 4-15,-1-3 3 0,1-4 3 0,0 5 3 0,-1-2-2 16,-4-3-1-16,0 2-1 0,-1 0-2 0,-9-1-1 15,6 1-6-15,-6 0 0 0,-6-2 0 0,1 6 0 0,-5-5 0 16,6 6 1-16,-11 0 4 0,1 1-3 0,-1 3-1 16,-5 3-5-16,1-1 1 0,-1 3-1 0,-4 0-5 0,-1 3-1 15,6 0-1-15,-6 3-2 0,6 3-1 0,-1-3-1 16,1 2-2-16,-1 1-2 0,6-1-17 0,-1 6-34 0,5-2-44 16,0 2-59-16,5-1-69 0,1 3-112 0,-1-1-152 0,0 4-55 15</inkml:trace>
  <inkml:trace contextRef="#ctx0" brushRef="#br0" timeOffset="61333.81">6003 10445 105 0,'5'-3'403'0,"-5"1"-149"0,4 2-94 0,1-5-64 16,5-1-39-16,-6 0-17 0,6-2-9 0,1 1-2 0,-2-2-2 15,1-2 3-15,-1 0 4 0,-3 0-6 0,3 0 0 0,1 1-1 16,-5-2-1-16,0 0-1 0,5 2 1 0,-7-4 0 16,4 0 6-16,-2 4 4 0,-2-5 2 0,-3 5-5 0,6-4-6 15,-6 1-2-15,5 1-9 0,-5 1 1 0,0-1 8 16,0 5 9-16,0-1 11 0,0 2 12 0,0 0 6 0,0 4-3 15,0-1-6-15,0 3-11 0,-5-2-11 0,5 2-16 16,0 0-9-16,0 0-5 0,0 2-8 0,0 1 0 0,0 3 0 16,0 2 5-16,0 3 0 0,0 2 3 0,-6 4 2 0,6 2-1 15,0 4 0-15,0-1-2 0,0 2 1 0,-3 0-1 16,3 4-1-16,0-3 0 0,-5-1 1 0,5 1 0 16,0 0-3-16,-7-3 1 0,7 0 0 0,0 0-11 0,-3-3-32 15,3-3-39-15,0 2-47 0,3-3-64 0,-3 0-73 0,0-2-114 16,0-2-115-16</inkml:trace>
  <inkml:trace contextRef="#ctx0" brushRef="#br0" timeOffset="61932.38">8075 10374 72 0,'0'0'368'15,"0"0"-138"-15,5 0-93 0,-5 0-58 0,4-2-37 0,6-2-18 16,-5 2-1-16,4-1 3 0,2 0 7 0,-7 0 11 0,6-2 11 16,-5-1 6-16,5 1 1 0,-1 0-1 0,-3-1 30 15,3-3-19-15,1 5-16 0,0-5-10 0,-1-2-11 0,-3 3 1 16,3-4-33-16,-4 5 13 0,0-5 9 0,0 2 14 16,0-1 7-16,-5 2 0 0,5-2 0 0,-5 1 5 0,0 1 4 15,0-3-6-15,-5 5-1 0,5-1 5 0,0 2 8 16,-5 0 2-16,5 1 2 0,0 3 2 0,0-1-6 0,0 3-11 15,-5 0-14-15,5 0-14 0,0 0-14 0,0 0-8 0,0 3-4 16,0-1-2-16,0 3 1 0,0 1 0 0,0 5 1 16,0-1 1-16,0 5 2 0,0 5 1 0,0-4 1 0,0 5 1 15,0 4 1-15,0-3-2 0,0 3-2 0,0 2-31 16,0-2-39-16,5 1-51 0,-5-2-72 0,-5 1-75 0,5-1-100 16,0 1-129-16,-5-3-87 0</inkml:trace>
  <inkml:trace contextRef="#ctx0" brushRef="#br0" timeOffset="62862.44">3534 11390 140 0,'11'-11'97'16,"-2"0"-48"-16,-4 0-23 0,5 1-11 0,-1-2-7 0,-4 0 1 15,1 0 7-15,-2 0 10 0,-4 5 11 0,5-1 7 16,-5-4 9-16,0 4 3 0,0 0 2 0,0 3-3 0,0-1-2 15,0-2-4-15,0 3 0 0,0-1 1 0,-5 3 1 16,5 1 5-16,0-4 5 0,0 3 6 0,-4 1 4 0,4 2 1 16,0 0 0-16,0-4-5 0,0 4-7 0,0 4-11 0,-6-4-14 15,6 0-9-15,0 0-8 0,0 0-10 0,0 2-4 16,0 1-4-16,0 0 3 0,0 0-3 0,-5 5-2 0,5 2 1 16,0 2 0-16,0 1 0 0,-4 4 0 0,4-3 1 15,0 5 0-15,0 0-1 0,0 3 1 0,0-3 1 0,0 3 0 16,0-3-1-16,0 1 0 0,0-1-12 0,0 0-32 0,0 0-44 15,0-2-57-15,0-3-79 0,0-1-147 0,0 1-115 16</inkml:trace>
  <inkml:trace contextRef="#ctx0" brushRef="#br0" timeOffset="63554.71">5641 11190 220 0,'0'0'328'0,"0"0"-108"15,0 0-70-15,0 3-34 0,0-1-16 0,0 0-6 0,0 5 2 16,-5-1 6-16,5 2-2 0,0 0-7 0,-5-1-14 0,5 5-12 15,-5-1-15-15,0 2-13 0,5-1-6 0,0 2-13 16,-4-1-7-16,8 2-6 0,-4-5-2 0,5 4-2 16,5-4-3-16,-5 1 1 0,5-2-1 0,5 0 0 0,0-5 0 15,-1 4 1-15,0-5 0 0,6 0 2 0,0-3-1 0,-2-3-1 16,2 0 3-16,0 1-1 0,-5-4 1 0,5 2-2 16,-1-3 1-16,-4-1-2 0,-6 0 0 0,6 0-1 0,-5-3 0 15,-5 0 0-15,4 1-3 0,-9-5 4 0,0 2-10 16,0-1 6-16,-5-1 2 0,1 0 2 0,-7 1 2 0,2-2-2 15,-6 1 12-15,0 2-9 0,0 2-1 0,-4-1-1 16,5 5 9-16,-5-2 6 0,-1 4 4 0,0 2 0 0,0 0-1 16,6 3 0-16,-5 3-8 0,-2 0-9 0,6 2-4 0,2 1-1 15,3 2-1-15,-5 0-3 0,10 3-26 0,-4-1-44 16,4 3-59-16,5 0-73 0,0-3-128 0,0 2-177 0,5 2-66 16</inkml:trace>
  <inkml:trace contextRef="#ctx0" brushRef="#br0" timeOffset="65805.08">8036 11232 65 0,'0'-3'331'0,"0"-3"-124"15,0 6-79-15,-5 0-49 0,5-2-19 0,0 2-6 16,0-3 0-16,0 0 7 0,0 0 7 0,0 3 7 0,-5 0-8 16,5 0-7-16,0 0-10 0,0 0-16 0,0 0-10 15,-5 3-11-15,5 0-6 0,-5 2-2 0,5 1-4 0,-5 2 2 16,-4 0-2-16,3 6-2 0,1-4 2 0,1 2-1 0,4 2 0 15,-5-1-1-15,5 2 1 0,0-3 2 0,0 5-2 16,0-1 0-16,5-2 1 0,-1 0-1 0,1 0 0 16,1 0 1-16,3-3 0 0,1 0 1 0,0-6-2 0,4 3 0 15,1-5 3-15,0 0-2 0,-1-3 0 0,1 0-1 0,0-3 4 16,-1-2-2-16,1-1-2 0,-6 1 2 0,2-6 0 16,-2 0 0-16,1 0-2 0,0-1 2 0,0-3 9 15,-1 0-5-15,-4-1-1 0,0 2 6 0,0-3 0 0,0 1 4 16,-5-4 8-16,0 4 17 0,0 3 9 0,0-4-2 0,-5 4 6 15,0-1 3-15,0 0-10 0,0 3-14 0,-4 3-25 16,-1-1 6-16,-5 4-2 0,1 0-3 0,-1 2-3 0,0 3-1 16,0 0 18-16,0 3-10 0,-4-1-6 0,5 1-4 0,-1 2-5 15,-5 4-1-15,6-1-3 0,4-1-32 0,-4 6-48 16,3-2-48-16,7-3-87 0,-1 2-146 0,-1 2-149 0,2-2-56 16</inkml:trace>
  <inkml:trace contextRef="#ctx0" brushRef="#br0" timeOffset="67100.5">3515 12429 125 0,'0'3'375'0,"0"-3"-129"0,0 3-92 0,0-3-60 16,0 0-42-16,0 0-27 0,0 0-11 0,0 0-4 16,0 0 8-16,5 0 6 0,-5 0 10 0,0-3 13 0,5 3 9 15,-5-3 7-15,5 0 0 0,5 1-4 0,-5-7-9 0,4 4-11 16,1-3-8-16,0-3-10 0,5-1-9 0,-6 3-5 16,1-4 3-16,-1 2-5 0,-3-2-1 0,3 2 0 0,-3-3-6 15,-2 4 0-15,1-2 3 0,-5-1 10 0,4 2 5 0,-4-1 1 16,0 4 8-16,0-2-2 0,0 1 8 0,0-2 7 15,0 3 8-15,0 3 12 0,0-4 5 0,0 3 6 16,0 4-9-16,0-3-14 0,0 1-11 0,-4 4-14 0,4-2-7 16,0 2-6-16,0 0-7 0,0 0-2 0,0 2-2 15,0 2-2-15,0 1 0 0,0 3 3 0,0 6 2 0,0 2 2 16,0 1 2-16,-5 5-1 0,1 2 1 0,4 1-3 16,-6 2-1-16,1 1 0 0,1 0 0 0,-6-1 1 0,5 0 0 15,0-2 0-15,-5 0-1 0,6-3-2 0,-7-1-9 16,7-1-30-16,4 0-48 0,-5-7-57 0,0 3-72 0,5-4-103 15,-5-3-159-15,5 1-90 0</inkml:trace>
  <inkml:trace contextRef="#ctx0" brushRef="#br0" timeOffset="68840.5">5930 12201 183 0,'0'-5'259'0,"0"2"-79"0,4 0-48 0,-4 1-30 16,0 2-22-16,0 0-12 0,0-4-3 0,0 4-5 15,0 0-6-15,-4 0-8 0,4 4-7 0,0-4-5 0,-6 5-11 16,1 1-5-16,1 2-5 0,-1 2-3 0,-1 2 0 0,2 1-4 16,4 4-2-16,-5-1 3 0,1 4-2 0,-2-2-2 15,6 2 1-15,0-1 0 0,-5-1 1 0,5 0-3 16,5-2-1-16,-5 1 1 0,6-1-1 0,3-2-1 0,1-3 2 16,-1-3 0-16,6 0 1 0,-1 1 1 0,1-7-1 0,0 1 0 15,5-3 0-15,-1-3-2 0,5 1 1 0,-4-3-2 16,-1-4 0-16,6 3 0 0,-5-4 0 0,-2-2 4 15,-2 2-2-15,-2-1-1 0,1-3 0 0,-5 1 2 0,-5-2-1 16,0 3-2-16,-5-6-1 0,-5 4-1 0,0-2 1 0,-5 0-3 16,0-1 1-16,-4 1 4 0,-1-1 1 0,1 3 0 15,-1 1 1-15,-4-1 0 0,4 3 10 0,0 0-10 0,0 0-2 16,0 6-1-16,1-1 0 0,-1 4 0 0,6-2-10 16,-6 4 5-16,5 4 2 0,-5-2-1 0,6 4 1 0,-1 1-3 15,0 5-6-15,0-4-26 0,1 5-39 0,4-1-48 0,5 1-69 16,-6 1-129-16,6-3-131 0</inkml:trace>
  <inkml:trace contextRef="#ctx0" brushRef="#br0" timeOffset="69522.81">7884 12391 4 0,'5'0'316'0,"0"0"-114"0,-1-3-72 15,2 3-57-15,3-3-20 0,-3 3-5 0,-2-3 0 0,1 3 4 16,1 0 9-16,-2 0 18 0,1 0-5 0,-1-3-3 16,1 3-1-16,-5-3 0 0,0 3-4 0,0-2-4 0,6-2-2 15,-2 0-8-15,1-1-10 0,0-1-9 0,5 0-3 0,-5 1-4 16,4-4-5-16,-3 2 0 0,3-5 6 0,-4 4 3 15,5-2-3-15,-5-2 0 0,4 5-3 0,-4-8-2 0,1 4 3 16,-2 0 3-16,1 1 6 0,0-2 2 0,0-1 4 0,-5 2 0 16,0 3-6-16,5-3 6 0,-5 3 9 0,0-1 16 15,0 3 14-15,0 3 15 0,0 1 6 0,-5-1-6 16,5 0-15-16,0 3-20 0,0 0-18 0,0 0-21 0,0 0-13 16,0 3-8-16,-5 0-1 0,5 2-3 0,0 4 1 15,-5 1 4-15,0 5 0 0,1-2 3 0,4 6-1 0,-6 3 2 16,1-2-1-16,1 4-1 0,-1-2 8 0,5 3-9 15,-5-1-2-15,5-2-3 0,0 3-1 0,0-5 1 0,0 1-14 16,0-1 1-16,0-1-32 0,0 1-42 0,5-4-34 16,-5-2-54-16,0-1-52 0,0 1-59 0,0-3-31 0,0 3-47 15,-5-3-107-15,0-1-65 0</inkml:trace>
  <inkml:trace contextRef="#ctx0" brushRef="#br0" timeOffset="70492.95">3789 13448 370 0,'0'0'248'0,"0"0"-83"0,-5 0-55 0,5 0-34 0,0 0-20 15,0 0-3-15,0 0 5 0,0 0 1 0,5-2-4 0,-5 2 2 16,5-2-3-16,0-4-10 0,-1 0-12 0,7-2-7 16,-2-1-2-16,0 2-10 0,6-5-6 0,-5 1-4 0,0 1 0 15,-1-2-1-15,2 2-1 0,-7-2 3 0,6 1-1 0,-5 0 3 16,0 1 11-16,0-2 7 0,-1 1 6 0,2 1 6 15,-2 1 8-15,-4 1 3 0,0-1-6 0,0 5-6 0,0-5 6 16,0 0 1-16,0 3 6 0,0 2 7 0,0-2 8 16,0 4 6-16,0-1-7 0,0 3-3 0,0 0-13 0,-4-3-12 15,4 3-12-15,0 3-7 0,0-3 0 0,0 0-7 0,0 3-5 16,0 2-2-16,0 2-1 0,-6 6 0 0,6 0-9 16,-4 3 5-16,-1 4 1 0,0 2 3 0,0-1 0 0,0 1-2 15,0 4 1-15,1-2-3 0,-1 1 0 0,-1-1-15 16,2-1-25-16,-1-1-36 0,1 0-41 0,-2-3-49 0,1 0-55 15,5-3-48-15,0 3-62 0,0-4-111 0,0-5-85 0</inkml:trace>
  <inkml:trace contextRef="#ctx0" brushRef="#br0" timeOffset="71734.06">5891 13402 488 0,'0'0'349'0,"0"-3"-118"0,0 3-81 16,0 0-59-16,0-3-39 0,0 0-26 0,4 1-13 15,1-1-5-15,-1-3-5 0,7-1-3 0,-2 1 0 0,1-3 1 16,0-2-1-16,5 1-2 0,-6 1 2 0,6-2 0 16,0 1 0-16,-5-2-1 0,-1-1 0 0,5 5 2 0,-4-6-1 15,1 2 2-15,-7 2 2 0,6-2 1 0,-5 5-3 16,0-4-2-16,-5 0 1 0,4 0-1 0,-4 2-1 0,6 1 10 15,-6 0 14-15,0 2 10 0,0-2 13 0,0 3 14 0,0 2 13 16,0 0 1-16,0 0-2 0,-6 3-5 0,6-3-12 16,0 3-15-16,0 0-10 0,0 3-11 0,0-3-11 0,0 3-6 15,0 0-1-15,-4 3 0 0,4 4-2 0,0 1 1 16,-5 6 0-16,0-3 2 0,0 5 0 0,5 3-1 0,-9-3 2 16,3 3-1-16,1 0 0 0,1 0-2 0,-2 1-1 0,-2-2 0 15,2-2-3-15,1 3-6 0,-4-3 3 0,4 3 2 16,0-2-1-16,0-4-25 0,0 1-46 0,5-1-49 15,-5-2-72-15,5-1-93 0,0-2-142 0,-5 0-103 0</inkml:trace>
  <inkml:trace contextRef="#ctx0" brushRef="#br0" timeOffset="72349.48">7806 13207 345 0,'5'-3'248'0,"-5"0"-71"0,4 1-46 0,2-2-33 16,-6 2-18-16,5-1-11 0,-5 3-9 0,0 0-9 0,0 0-9 16,0 0-10-16,0 3-11 0,0-3 8 0,0 8 6 15,0 1 4-15,-5 2 1 0,5-1 1 0,-6 2 2 0,2 4-16 16,-1-2-10-16,-1 3-7 0,2-4-4 0,4 3-1 16,0-2 0-16,0 2-4 0,4-2 0 0,2 0 0 0,-1-3 2 15,5 0-3-15,-1-2 2 0,6-2 2 0,5-1-1 0,-1-3-3 16,1-3 0-16,4-3 2 0,0-3-1 0,0-1-2 15,2-2 1-15,3 1 0 0,-5-2 1 0,1-5-1 0,-6 2 0 16,1-1 3-16,-6 0-1 0,1-2 1 0,-6 1 0 0,2 0 0 16,-7-2-2-16,-4-2-1 0,0 2 3 0,-4 1-3 15,-7-1 0-15,2 1 0 0,-1 2-1 0,-5 0 0 0,-4 0-3 16,-1 3 2-16,-4 3 2 0,0 0-2 0,-1 2 1 16,-4 3 0-16,5 1-1 0,-6 4 2 0,6 1-1 0,-1 3-2 15,1-1 0-15,-1 3-1 0,1 0-3 0,5 7-21 16,-2-2-33-16,2 1-43 0,5 3-56 0,4-1-82 0,-4 1-140 15,3 2-103-15</inkml:trace>
  <inkml:trace contextRef="#ctx0" brushRef="#br0" timeOffset="73337.12">3896 14281 222 0,'-5'0'170'0,"5"0"-59"0,0 0-27 15,-4 0-36-15,4 0 6 0,0 0 7 0,0 0 7 0,-5 0 0 16,5 0-6-16,0 0-9 0,0-3-9 0,5 0-13 15,-5-3-11-15,4 5-9 0,1-5-5 0,0 1-4 0,5-1-2 16,-5-3 1-16,5 4-1 0,-6 0 0 0,6-3 2 0,-6 2-1 0,2 0 0 16,-1-2-1-16,5 3 0 0,-6-1 0 0,1 1-1 15,1-1 0-15,-2-2 1 0,1 2 1 0,-5 1 0 0,6-3 0 16,-2 2 3-16,-4 1 4 0,5-4 7 0,-5 4 7 0,0 0 4 16,5-1 0-16,-5 0 1 0,0 1-2 0,0 0 1 0,4-1 0 15,-4 3 7-15,0 1 8 0,0-2 6 0,0 2 4 16,0 2-2-16,-4 0-8 0,4 0-8 0,0 0-8 0,0 0-8 15,0 0-7-15,0 2-4 0,0-2-3 0,0 4-3 0,0-2 0 16,0 7 0-16,-5 1 1 0,5 2 6 0,-5 4 0 16,5-2 4-16,-4 5-2 0,-2 0 1 0,1 0 0 0,1 1-4 15,-2 2 0-15,1-3-2 0,5 0-1 0,-4 0 2 0,4 1-2 16,-5-4-2-16,5 3 0 0,0-2-1 0,-5-1 0 16,5-2-3-16,0 2-1 0,-5-2 1 0,-1 0-10 0,2 0-29 15,4-3-39-15,-5 0-46 0,10-3-57 0,-1 0-82 16,2-2-133-16,-6-1-93 0</inkml:trace>
  <inkml:trace contextRef="#ctx0" brushRef="#br0" timeOffset="74016.72">6012 14287 188 0,'-4'0'204'16,"4"0"-51"-16,0-3-32 0,0 0-22 0,0 3-13 16,0-3-12-16,4-2-7 0,-4 1-5 0,5 3-4 0,1-5-6 15,-2 1-5-15,6-1-4 0,-6 0-5 0,1-2-6 0,5 3-7 16,0-1-6-16,0-2-1 0,-6 0 6 0,7-1 1 15,-1 1 6-15,-1 0 5 0,-4 0 1 0,5-3-2 0,-7 2-8 16,9 1 1-16,-9 0-2 0,3-3 4 0,-6 6 3 0,5-4 1 16,0 4 3-16,-5-1-6 0,0 0-3 0,0 4-6 0,0-1-2 15,0 1-6-15,0-2-2 0,0 4-3 0,0 0 0 16,0 0-4-16,0 0-5 0,0 4-2 0,0-2 0 0,0 1-1 16,0 5 0-16,0 3 0 0,0 1 3 0,-5 1 2 0,5 3-1 15,-5 1 1-15,-1 2-1 0,6 0 1 0,-3 1 0 0,-2 2-3 16,-2-1 0-16,4-1 0 0,3 2 0 0,-5-1-1 15,0 1 1-15,0 1 1 0,5-4 2 0,-5 1-1 0,5-2-1 16,-4 2-19-16,4-4-28 0,-6 1-36 0,6-4-48 16,0 1-56-16,0-3-66 0,0-2-96 0,0-1-123 15</inkml:trace>
  <inkml:trace contextRef="#ctx0" brushRef="#br0" timeOffset="74684.78">8212 14287 89 0,'0'-3'161'0,"0"0"-51"0,0 3-24 0,0-3-11 16,0 6-2-16,0-3 2 0,0 0 2 0,0 0 3 0,0 3 0 16,0-3-3-16,0 0-4 0,0 3-7 0,0-3-7 15,0 0-13-15,0 0-9 0,0 0-9 0,4 0-8 0,-4 0-8 16,0 0 8-16,0 0 4 0,5 0 1 0,0 0 2 0,0-3 1 15,0 0 0-15,5-3-10 0,-1 0-6 0,-3-1-3 16,8-1-5-16,-9-1-2 0,4 1-1 0,2 0 2 0,-7 0-2 16,6-1-1-16,-6-2 4 0,2 3-1 0,-6 0 6 0,0-3 1 15,5 3 3-15,-5-3 3 0,0 2 5 0,0 1 10 0,0 0 9 16,-5 3 12-16,5-1 13 0,0 3 11 0,0-2 4 16,-6 2-4-16,6 3-12 0,0-3-13 0,0 3-17 0,0 0-15 15,0 0-18-15,0 0-4 0,0 3-2 0,0 0-1 0,0 2 2 16,-4 4 1-16,4 1 8 0,0 1-3 0,-5 3 0 0,5 3 1 15,-5-1-2-15,1 1 0 0,4-1 0 0,-6 3 0 16,1 1 0-16,5-1-2 0,-4-1 1 0,-1 4-1 0,5-2-1 16,-5-1 17-16,0-2-8 0,5 2-4 0,-5-3-1 0,5 1-1 15,0 0 3-15,-4-4-23 0,4 1-11 0,0-3-23 16,0 0-38-16,0-3-45 0,0-2-59 0,0-1-57 16,0 1-78-16,0-6-124 0,0 0-73 0</inkml:trace>
  <inkml:trace contextRef="#ctx0" brushRef="#br0" timeOffset="76456.25">3506 10201 105 0,'0'0'359'0,"0"0"-96"0,0 0-77 0,0 0-48 15,0 0-33-15,0 0-19 0,0 0-12 0,0 0-4 0,0 0 0 16,0 0 0-16,0 0-4 0,0 0-4 0,0 0-4 0,0 0-6 16,0 0-3-16,0 0-7 0,0 0 0 0,0 0-2 15,0 0-1-15,0 3-5 0,0-3-6 0,0 0-2 0,0 0-8 16,0-3-7-16,0 3-8 0,0 0-3 0,0 3 1 0,0-3-3 15,0 5 0-15,-6 0 2 0,6 3 3 0,-4 4-1 16,-1-1-3-16,-1 2 2 0,2 2 1 0,-1-5 0 16,5 7-2-16,-5-4 0 0,0 1 2 0,5 0 0 0,-5 0-2 15,5-1-2-15,5 1 3 0,-5-3-1 0,5 0-1 0,0 0 0 16,4-3 0-16,-3 1 3 0,9-1 1 0,-6-6-2 16,6 4 2-16,-5-6-2 0,4 0-2 0,6-3-1 15,-5-2 0-15,-1 0-2 0,0-1 3 0,1-3 0 0,0 1 1 16,-5-3 1-16,-1 3 1 0,2-3 4 0,-2 1-2 0,-4-2-2 15,-1 1 0-15,2 1 0 0,-6-5-1 0,0 4-1 16,-6-2 0-16,2-1 13 0,-1 1-6 0,0-2-5 16,-5 5 0-16,-4-4 0 0,4 2-2 0,-5 2-12 0,-4 2 5 15,-1-1 2-15,1 4 2 0,-1 0-2 0,0 2 2 0,1 0-1 16,4 0 3-16,-4 3-1 0,4 3-3 0,1 0 2 0,4-3-1 16,0 4-2-16,0 0-29 0,5 1-43 0,1 1-55 15,4 2-65-15,4 0-104 0,1-3-181 0,1 4-80 16</inkml:trace>
  <inkml:trace contextRef="#ctx0" brushRef="#br0" timeOffset="77407.35">3589 9223 361 0,'0'0'295'0,"-6"3"-112"0,6 2-75 16,-5 0-47-16,5 3-26 0,-4 4-13 0,4-2-1 0,-5 4 0 16,0-2 0-16,5 1 0 0,-5 1-1 0,5 0 1 15,0-1-6-15,0 2-4 0,0-3-4 0,0 3 1 0,5-2 0 16,-5-2 0-16,5 1-1 0,0-2 0 0,4-2 9 15,1 1 5-15,0-1 3 0,0-3-1 0,0-2 0 0,-1 0 1 16,6-3-10-16,-5 0-7 0,4 0-5 0,-4-3 0 16,4 0-2-16,-3 1 6 0,4-4-1 0,-6 1 6 0,1-1 6 15,-1 0 2-15,1-2 7 0,1 3-1 0,-7-3 3 0,1-3-6 16,5 3-2-16,-5-3 0 0,0 0-9 0,-1-4-5 16,1 2 0-16,1 2 1 0,-6-6-2 0,4 4-4 0,-4-2 11 15,-4 2 4-15,4-1 2 0,-11 1 0 0,7-1 1 16,-6 1-1-16,0 1-7 0,-5 2-3 0,0 2-2 0,1-1-5 15,-6 3-2-15,6 1 0 0,-6 0-2 0,1 2 0 0,4 0-1 16,0 3 4-16,0 0 0 0,1 0-1 0,4 3-3 16,0 0-3-16,1 0-5 0,-1-1-19 0,5 3-33 15,5 1-44-15,-5 0-54 0,5 2-88 0,0-3-171 0,5 3-95 16</inkml:trace>
  <inkml:trace contextRef="#ctx0" brushRef="#br0" timeOffset="78240.75">3583 8261 83 0,'0'5'267'0,"-5"1"-104"0,1 0-67 16,4 3-37-16,-5-3-19 0,0 3-7 0,5 0-5 0,-5-1-2 15,5 0 9-15,-5 0 2 0,5 4-5 0,0-5-5 0,0 4-2 16,5-2-3-16,-5 1-9 0,5 1-6 0,0-2-4 16,0 2-1-16,-1-3 1 0,7 0-1 0,-2 1 0 15,1-4 1-15,-1 1 2 0,1-1-3 0,5-2 0 0,-6 0 0 16,6-3 1-16,0 0-4 0,-1-3 0 0,1 0 2 0,5 0 0 15,-5-2 0-15,-1 0-1 0,1-4 3 0,0 1 0 16,-1-3-2-16,1 0 0 0,-1 0-1 0,-4-3 7 0,-5 3 10 16,0-3 6-16,0 1 10 0,1-1 5 0,-12 1 7 15,1-5 5-15,5 5-5 0,-10-1-3 0,0-3-7 0,-4 4 5 16,4-1-1-16,-4 4-9 0,-1-2 2 0,-5 5 1 16,6-2 1-16,-6 3-9 0,5 4-5 0,-4-1 0 0,5 3-9 15,-1 0-8-15,0 3-2 0,6-1-1 0,-2 1 0 16,1 3-2-16,6 1-4 0,-1-1-15 0,5 3-38 0,0 2-52 15,5-4-67-15,-1 5-115 0,6-4-168 0</inkml:trace>
  <inkml:trace contextRef="#ctx0" brushRef="#br0" timeOffset="78858.75">5729 8250 150 0,'0'0'441'0,"-5"0"-153"16,5 0-114-16,-5 2-72 0,0-2-46 0,0 4-25 0,1 1-13 15,-2 0-8-15,2 4-4 0,-1-3-1 0,-1 4-1 16,-3 1-1-16,3 1-1 0,6 1 1 0,-3 1-1 0,-3-1-1 16,6 4 1-16,0-4-1 0,6 2-1 0,-3-2 0 15,3-2 1-15,0 0-1 0,3 0 0 0,0-3 0 0,6 1 0 16,0-4 3-16,0 1 0 0,-1-4 0 0,1-2 2 0,-1-2-1 15,6-1 1-15,0-3-5 0,-5-2 0 0,4 0 0 16,-4 0 1-16,0-3 2 0,-2 0 0 0,2-1 15 0,-4-1 11 16,-2 2 6-16,-4-3 3 0,-5 3 2 0,0-3 1 0,0 1-10 15,-5-2-9-15,-4 5-7 0,-2-4-3 0,-4 1 3 16,2 1 4-16,-2 2 2 0,0 2 4 0,-4-4 5 16,-1 4-1-16,-4 3-1 0,4 0-4 0,0 2-4 0,-4 3-7 15,4 0-6-15,1 0-1 0,-1 3-6 0,1-1-3 0,4 3-3 16,5 3 0-16,0-2-12 0,1 3-33 0,3-1-40 15,1 2-56-15,1 2-70 0,4-3-131 0,0 0-139 0</inkml:trace>
  <inkml:trace contextRef="#ctx0" brushRef="#br0" timeOffset="79692.36">3632 7267 98 0,'0'5'257'0,"-5"4"-95"0,1 1-55 15,-2 2-29-15,2-2-35 0,-1 4-4 0,0 0 0 0,0-3 2 16,-4 2-8-16,9 1-6 0,-6-3-4 0,1 3-4 0,5-3-5 16,5 0-5-16,1 0-1 0,-2-3-2 0,1 3-1 15,5-2-3-15,-1-1 1 0,1-4 2 0,5 3-1 0,0-2-1 16,5-2 2-16,-6-3 0 0,5 0-3 0,1-3-1 0,-1 0-1 16,2 1-1-16,-7-5 2 0,5 3 1 0,-4-4-1 15,-1-4-1-15,1 2 2 0,-5-5 1 0,0 2 11 16,-1-1 9-16,-3-5 4 0,-1 2 4 0,-5 1 4 0,0-3 6 15,-5-1-4-15,-1 1-3 0,-3 0 4 0,-1-1 1 16,0 5 1-16,-5-3-2 0,1 5-4 0,-1-1 1 0,-4 3-5 16,5 3-4-16,-7 3-3 0,7-1-6 0,-6 3-4 0,0 3-5 15,2 6-5-15,3 0 0 0,-5 1-3 0,5 7-1 16,1 0 7-16,4 2-6 0,0 7-6 0,0-4-13 0,5 0-34 16,1 3-47-16,4 0-67 0,4-3-90 0,1 0-161 0,1 0-94 15</inkml:trace>
  <inkml:trace contextRef="#ctx0" brushRef="#br0" timeOffset="80395.52">5842 7327 4 0,'0'5'346'0,"-6"4"-142"15,6 2-86-15,0-3-50 0,-5 4-32 0,5-2-14 0,0 1-8 16,0 0 7-16,5 0 5 0,-5 0 1 0,6-3 3 15,-2 3-3-15,0-3 0 0,1-2-10 0,1 2-9 16,3-2-2-16,1-2-1 0,1 0-1 0,-2-1-1 0,-5-1-1 16,7 1-2-16,-2-3 0 0,1-3 1 0,0 1-1 0,0-1 3 15,-1-3 0-15,1 1 10 0,0-3 8 0,-5-1 3 16,5-1 9-16,-5-2 4 0,0 1 6 0,-1 0-3 16,-4-2 0-16,0-1 3 0,-4 0 4 0,-1 0 0 0,0-3 1 15,0 4-6-15,-5-1-4 0,0 1-7 0,0-1-8 0,1 0-5 16,-6 3 0-16,0 3 2 0,6-1-2 0,-6 5-2 15,0 1-2-15,0 0-5 0,6 3-6 0,-6 3-4 0,0 3-1 16,6 1-2-16,-6 1-2 0,6 6 4 0,-2 0-11 16,6 0-7-16,-4 2-41 0,3 1-60 0,6-1-102 0,-4 3-191 15,4-2-99-15</inkml:trace>
  <inkml:trace contextRef="#ctx0" brushRef="#br0" timeOffset="96818.53">10396 7297 241 0,'0'0'279'0,"5"0"-78"0,-5 0-52 15,0 3-37-15,0-3-31 0,0 0-19 0,0 3-12 16,0-6-8-16,0 3-3 0,0 0 4 0,0 0 2 0,0 0-2 16,0 0 5-16,0 0 3 0,0 0 0 0,0 0-3 0,0 0 5 15,0-3 1-15,0 3 11 0,4 0-15 0,-4-3-9 16,5 0-9-16,-5 0-12 0,6-2-5 0,-1 3-19 0,-1-4 10 15,1 0 7-15,0 1 4 0,0 2 3 0,0-3-1 0,0 1-1 16,-1-4-6-16,2 5-5 0,-1-5-1 0,-1 3-4 16,0-2 3-16,2 0-2 0,-1 3 4 0,-5-4-3 15,4 1-3-15,1 0 0 0,-5-3-1 0,6 2 1 0,-6 2 1 16,4-2 10-16,-4 4 11 0,0-1 6 0,0 0 4 0,5 4 7 16,-5-1 1-16,0 1-6 0,0 2-11 0,0 0-6 15,0 0-7-15,0 0-6 0,0 0-4 0,0 0-4 16,0 0-1-16,0 0-1 0,-5 0 1 0,5 0-1 0,0 0 1 0,0 2-1 15,0 1 4-15,5-1-2 0,-5 4-1 0,0 3 3 16,0-1-1-16,0 2 2 0,0 5-1 0,0-5 2 16,-5 7 2-16,5-3-2 0,-4 2-1 0,4 3-1 0,-6-2 2 15,6 0-1-15,0-1 0 0,-5 0-1 0,5 1 1 16,0-1 0-16,-4 1 0 0,4-4-17 0,0 1-40 0,-5 0-46 16,5-1-63-16,0-2-70 0,0-2-102 0,-6 2-178 0,6-3-67 15</inkml:trace>
  <inkml:trace contextRef="#ctx0" brushRef="#br0" timeOffset="98416.33">10597 8272 1 0,'-11'-6'293'0,"7"3"-83"0,-7 1-58 15,7 0-36-15,-1-1-25 0,0-1-16 0,1 4-12 16,-2-2-7-16,1 2-6 0,1 0-5 0,4 0-7 0,-5 0-7 16,5 0-1-16,-4 2 14 0,4 2 6 0,-6 1 6 15,1 0 13-15,5 1 10 0,-4 3 7 0,4-2-9 0,-6 4-7 16,1 1-5-16,5 1-13 0,0-2-6 0,-4 6-10 15,4-4-10-15,0 1-7 0,4 0-8 0,-4 2 1 0,5-2-8 16,1 0-1-16,-2 0 1 0,1-1 3 0,5-2 0 0,-1 0 1 16,2-2-1-16,-2-1 0 0,6-3-2 0,-1 1 0 15,1-6-2-15,0 3-3 0,4-6 0 0,1 1-1 0,-1-4 4 16,1-3-3-16,-1 1 2 0,-4-3-1 0,3 0 4 0,-3 0 0 16,1-2-3-16,-2-4-1 0,-3 3 0 0,-2-3-1 15,-9 1-3-15,5 2-1 0,-5-1 3 0,0-3 0 16,-5 5 0-16,-4-1 0 0,-2-3 1 0,-3 7 1 0,-2-5-1 15,-2 4 0-15,3 1 0 0,-4 1 2 0,-5 4-1 0,3 0-3 16,2 0 1-16,0 5-2 0,-1 0 0 0,0 0-4 16,0 5 0-16,2 0 2 0,3 0-3 0,0 7-23 0,6-1-32 15,-2 2-40-15,1 1-54 0,5-1-57 0,1 6-82 16,-1-2-131-16,5 1-94 0</inkml:trace>
  <inkml:trace contextRef="#ctx0" brushRef="#br0" timeOffset="99619.22">10533 9426 247 0,'0'-2'335'0,"0"2"-99"0,0 0-71 15,0-3-49-15,0 3-38 0,0-3-20 0,0 0-12 0,5 3 2 16,-5-5-5-16,4 2-1 0,1-3-4 0,1 1 1 16,-2-1 1-16,6 0-5 0,-6-1-2 0,7-2 0 0,-7-2 2 15,7 3 1-15,-7-3 0 0,6 0 0 0,-5 0 7 16,0 0 2-16,5-1 2 0,-6 5 3 0,-4-4-2 0,5 1 0 15,-5 1-9-15,0-3 13 0,6 4 6 0,-6 0-2 16,0 0 4-16,0-1 8 0,-6 4 7 0,6 3-16 0,0-4-7 16,0 4-3-16,0-1-9 0,0 0-13 0,0 3-9 0,0-3-6 15,0 3-6-15,0 0-8 0,0 0-4 0,0 0-3 16,0 3 1-16,0 0 1 0,0 2 0 0,0 3 1 16,0 3 2-16,0 0 2 0,0 3 2 0,6 3 0 0,-6-1 0 15,0 2 2-15,4-1 2 0,-4 6 1 0,0-4-4 0,4 2-1 16,-4 2-2-16,0-1-11 0,0-1-30 0,-4 2-32 15,4-1-36-15,-4 0-46 0,-2-3-57 0,1 3-54 0,1-4-51 16,-1 3-103-16,0-5-119 0</inkml:trace>
  <inkml:trace contextRef="#ctx0" brushRef="#br0" timeOffset="100168.61">10533 10327 476 0,'-4'-6'449'0,"4"2"-142"15,0 0-104-15,0 2-64 0,0-1-46 0,0 3-36 0,0 0-27 16,0-3-13-16,0 6-10 0,0 0-6 0,0 3 1 15,0-2-2-15,0 5 1 0,0 2 0 0,0 0 1 0,-6 3 3 16,6-1-6-16,0 1 1 0,6 1 0 0,-6 0 0 16,0-1 0-16,4 0 0 0,1-1 3 0,-5-1 1 0,9 1-1 15,-3-1-2-15,3-4-2 0,0 0 2 0,6-3-3 0,-4-2 1 16,3-3 0-16,6 0 0 0,-5-3 4 0,4 1-2 16,-5-5 12-16,1 0 8 0,5-1 11 0,-10-1 10 15,5-1 6-15,-6-1 6 0,1 0-6 0,-2-4-5 0,-8 2-10 16,6-4-10-16,-12 1-7 0,3-1-6 0,-9 4-4 0,0-4-4 15,-9 7-2-15,2-2 1 0,-11 2 0 0,7 1 0 16,-2 1-1-16,-5 2-2 0,6 3 2 0,-5 1-5 0,9 2 4 16,-5 2-3-16,5 1 0 0,7 3-1 0,-2-1-3 15,5 3-15-15,5 0-52 0,0 4-58 0,1 0-66 0,8 0-87 16,-4-1-140-16,5 3-127 0</inkml:trace>
  <inkml:trace contextRef="#ctx0" brushRef="#br0" timeOffset="101173.77">10533 11437 156 0,'0'-2'222'0,"-4"2"-67"0,-2-3-37 0,6 3-19 16,0 0-8-16,-5-3-4 0,5 3-2 0,0 0 4 0,0 0 3 15,0-3-3-15,0 3-3 0,0 0-3 0,0 0-12 16,0-2-15-16,5-2-15 0,1 2-9 0,-2-3-13 0,1-1-11 15,4 0-1-15,1-2-3 0,0 3-2 0,0-4-1 16,-1 1-1-16,6 0 0 0,-5 0 0 0,0 0 0 0,-5-4 0 16,4 4-1-16,2-2 1 0,-7-2 0 0,0 2 0 15,7-1 0-15,-7-1 1 0,-4 1 1 0,6 1 0 0,-6-2 8 16,4 2 5-16,-4-1 6 0,-4 3 21 0,4-1 9 16,-6 1 5-16,6 2-3 0,0 1 2 0,0 2-1 0,0 0-16 15,0 3-8-15,0-3-3 0,0 3-6 0,0 0-12 0,-4 0-6 16,4 3-6-16,0 0-1 0,-5 3-3 0,5 2 1 15,-6 3 4-15,2 3 2 0,0 0 2 0,-2 2-1 0,1 0 1 16,1 4 1-16,-1-2-1 0,0 3-2 0,5-3 0 0,-5-2 0 16,5 4-1-16,-5-1-5 0,5 0 0 0,0 1 3 15,0-1-23-15,0-3-29 0,0 1-43 0,0 0-46 16,0-1-61-16,0-3-66 0,0 2-79 0,0-5-127 0</inkml:trace>
  <inkml:trace contextRef="#ctx0" brushRef="#br0" timeOffset="101793.65">10586 12281 200 0,'0'0'407'0,"0"0"-125"15,0 0-89-15,0-2-65 0,0 2-49 0,0 0-35 16,0 0-22-16,0 2-12 0,-4 3-8 0,4 1 0 0,-5 3-2 15,-1-2 0-15,2 4 1 0,-1 3 1 0,5-3 1 0,-5 2-2 16,1 1-2-16,4 0 1 0,-6-1 1 0,6-1-1 16,0 2 0-16,6-3-5 0,-6-1 6 0,9-1 2 15,-4-1 0-15,-1 0 0 0,7-3 0 0,4-2 4 0,-6 1-4 16,6-4-4-16,-1-4 1 0,1-1 0 0,4-1 0 0,2 1 2 16,-8-3 3-16,8-3-3 0,-6 0 6 0,-3 0 5 15,0 0 9-15,-3-2 7 0,1-5 4 0,0 2 7 0,-6-1-3 16,-4 1 0-16,0-1-3 0,0 2-8 0,-9-2-5 0,4 0-3 15,-11 3-6-15,1 1-7 0,3 2-5 0,-9 0 0 16,2 6 0-16,-5-1 0 0,-1 1 1 0,6 5 1 0,-1 0-2 16,-5 2 0-16,6 1 1 0,5 3-2 0,-1 4-1 15,0-1-2-15,6 4-1 0,3 1-25 0,1 3-43 16,1 2-59-16,4 0-81 0,0 0-153 0,4 0-146 0</inkml:trace>
  <inkml:trace contextRef="#ctx0" brushRef="#br0" timeOffset="102427.42">10684 13330 343 0,'0'0'352'16,"-5"0"-106"-16,1-3-63 0,4 3-41 0,0 0-30 15,-6-2-20-15,6 2-17 0,0-3 3 0,6 3-24 0,-6-3-18 16,0-3-13-16,4 5-9 0,1-5-5 0,1 0-18 16,-2 0 10-16,1 2 15 0,5-5 7 0,-5 1 2 0,5-1 10 15,-1 2 9-15,-3-2 1 0,3-2-4 0,-6 2 1 16,9 2 2-16,-9-4 4 0,8 0-5 0,-6 2-2 0,-5-2-1 16,5 3-1-16,0 0 10 0,-5 2 2 0,4-2 9 15,-4 3 15-15,0 2 10 0,0-3 4 0,6 3-10 0,-6 0-10 16,0 3-14-16,0 0-18 0,-6 0-16 0,6 0-11 0,0 0-9 15,0 3-2-15,0 0-3 0,0 3-2 0,0 2 3 16,-4 2-1-16,-1 8 4 0,0-2-1 0,0 3 0 0,0 0 40 16,-1 4-20-16,3-1-12 0,3-1-4 0,-5 4-15 15,-2 1-43-15,4-5-87 0,-2 3-36 0,5-2-47 0,-4 3-55 16,-2 0-45-16,1-3-17 0,1 3-27 0,-2-3-43 0,6 2-64 16</inkml:trace>
  <inkml:trace contextRef="#ctx0" brushRef="#br0" timeOffset="103014.82">10709 14113 128 0,'-6'0'460'0,"6"3"-141"15,-4-3-108-15,-1 3-74 0,1 0-44 0,-2 0-23 0,1 2-15 16,1 0-5-16,-6 4 2 0,5-1 4 0,-1 3 4 0,-2-3-3 16,2 6-4-16,1 0-2 0,-4-1-8 0,4 1 3 0,5 2-6 15,-5 1-6-15,5-3-3 0,-5 3-4 0,10-2-2 16,-5 3-12-16,5-5-6 0,0 1-4 0,0-1 1 0,4-2-3 15,1 1 0-15,0-2 0 0,5-2 1 0,0-2 0 0,-2-1 0 16,2-2-1-16,6 1 0 0,-9-4 1 0,9 0 0 0,-6-4 0 16,0 1-2-16,-1-2 2 0,-4-1 1 0,0-2-1 0,4 0-1 15,-4-3 0-15,1-3 1 0,-7 1-2 0,1-4-1 16,-5 1 2-16,0-1 1 0,-5-2-1 0,1 0 1 0,4 2 0 16,-6-2 1-16,1 3-3 0,-5-1 0 0,5 3-5 0,-4 3 5 15,-1 0 3-15,0 3 4 0,1 3 1 0,-2-1 0 16,-3 3 6-16,4 3-2 0,1 0-4 0,-6 3-5 0,6 3 0 15,-2-4-3-15,1 4-2 0,6 2-1 0,-7 0-4 0,7 1-4 16,4-1-23-16,0 0-36 0,0 3-48 0,0-3-62 16,0 4-66-16,4-2-92 0,2-2-134 0,-1 4-79 0</inkml:trace>
  <inkml:trace contextRef="#ctx0" brushRef="#br0" timeOffset="129127.4">16715 3953 315 0,'0'2'244'0,"-5"-2"-99"0,5 3-65 0,0 0-38 16,0 0-7-16,5-3-1 0,-5 3 9 0,0-3 5 0,0 2 10 16,4 2 8-16,-4-4-2 0,6 1-9 0,-1-1-13 15,4 3-10-15,-3-3-12 0,3 3-7 0,-4-3-13 16,4 0 1-16,1 0-3 0,1 0-1 0,-2 3 0 0,1-3-10 15,-1 2-18-15,1-2-29 0,5 0-31 0,-5 0-33 0,0 0-32 16,-1 0-40-16,6 0-44 0,-6 0-62 0</inkml:trace>
  <inkml:trace contextRef="#ctx0" brushRef="#br0" timeOffset="155137.97">12756 7337 131 0,'0'0'236'0,"5"4"-85"16,-5-4-52-16,0 2-37 0,0-2-19 0,0 0-9 16,0 0-3-16,0 0 2 0,0 0 14 0,6 0 3 0,-6 0-2 15,0 3 8-15,0-3 7 0,0 0 1 0,4-3-1 0,1 3 7 16,-1-2 1-16,2-2-6 0,-1 3-2 0,-1-3-3 16,1 2-5-16,5-4-15 0,-5 0-7 0,0 1-5 15,5-3-12-15,-5 3-6 0,-1-4-6 0,6 1-1 0,-5 0 1 16,0-3-3-16,0 2 1 0,0-1-2 0,-5 2 0 15,5-4 0-15,0 5 0 0,-5-5-1 0,5 1-2 0,-5 0 2 16,0 0 2-16,0 3 0 0,-5-3 0 0,0 3 1 0,5 0 2 16,-5-3-2-16,0 5-1 0,5-3-1 0,0 4 2 15,0 0-2-15,-5-1 0 0,5 3 1 0,0 3 1 0,0-3-2 16,0 3-4-16,0 0-1 0,0 0-2 0,0 3-1 0,0 0 1 16,0 3 0-16,5 2 2 0,-5 3 2 0,0 3 2 15,0 5 3-15,0 0 0 0,0 6 1 0,-5-1-1 0,5 4 2 16,-5-1-3-16,5-1-1 0,-5 1-1 0,5-3 1 15,-5 1 0-15,5-3-2 0,0-3 1 0,0 4 1 0,5-7-1 16,-5 0-1-16,5 1-19 0,0-3-35 0,0-1-50 16,0-2-62-16,0-1-86 0,5-1-147 0,-6-3-108 0</inkml:trace>
  <inkml:trace contextRef="#ctx0" brushRef="#br0" timeOffset="157072">12884 8393 137 0,'0'-6'238'0,"4"3"-81"0,1 1-46 16,0-3-30-16,0-1-17 0,-5 0-5 0,5 1-3 0,-1-1 2 15,1-1 3-15,-5-2 4 0,6 3-1 0,-6-2-2 16,5-1 0-16,-5-1 1 0,4 1-3 0,-4 1 1 0,0 1 5 16,5-2 0-16,-5-2-1 0,0 0-6 0,0 3 7 0,0-4 4 15,0 2 4-15,0 2 8 0,0-1 5 0,0 2 3 16,0-2-9-16,0 3 5 0,0-1-6 0,0 1-12 0,0-1-8 16,0 3-7-16,-5 1-3 0,5 0-19 0,0 1-12 15,0-1-11-15,0 3-4 0,0-3-5 0,0 3-1 0,0 0-5 16,0 3-3-16,0-3 0 0,0 0-1 0,0 3 1 0,0-3 0 15,0 2 2-15,0 1 2 0,5 2 4 0,-5 4 0 16,0-1 0-16,5 3 1 0,-5-1 3 0,0 8-2 16,0-3 0-16,-5 3 0 0,5 3 1 0,-5-2-2 0,5 4 0 15,-4 1-2-15,4 1-1 0,0-1 1 0,-5 4 1 0,5-3-18 16,0 0-27-16,0-1-27 0,0 2-36 0,5-5-46 16,-5 1-43-16,0 0-30 0,4-3-27 0,-4 0-25 0,5-2-59 15,0-3-106-15</inkml:trace>
  <inkml:trace contextRef="#ctx0" brushRef="#br0" timeOffset="159129.43">12810 9382 315 0,'0'2'362'0,"0"-2"-115"0,-4 0-77 0,4 0-53 16,0 0-37-16,4 0-17 0,-4 0-14 0,0 0-3 16,0 0-1-16,0 0 3 0,0 0 2 0,5 0-3 0,-5-2 3 15,0 2-7-15,5-3-6 0,-1 1-7 0,2-2-8 0,-1-1-4 16,-1-1 0-16,1 1 17 0,0 0 9 0,0-1 4 16,0 0 3-16,0-1-3 0,0-1-7 0,0-1-19 15,0 1-11-15,0-3-6 0,-1 0-6 0,1 2 1 0,0-2 0 16,0-2-3-16,0 2 1 0,-1-3 0 0,-4 3 3 0,5-2-2 15,-5-1 0-15,6 3 3 0,-6 0 1 0,0 0-3 16,0 2 3-16,0-2-1 0,0 3-2 0,0 3 0 16,0-1 0-16,0 1 1 0,0 5-1 0,0-3-1 0,0 0 1 15,0 3-1-15,0 0-4 0,0 0 1 0,0 0-1 0,-6 3 0 16,6 0-2-16,0 5-1 0,0 0 6 0,0 3-2 16,0 1 3-16,0 4-3 0,0 0 2 0,0 4 3 0,0 2-3 15,6 2 3-15,-6 1-2 0,5-1 4 0,-5-2 1 16,4 3-2-16,-4 0 0 0,0 0-2 0,5 0 1 0,0-4-2 15,0 1-4-15,-5-2-28 0,5-2-36 0,-1 3-45 0,2-6-51 16,-1 2-59-16,-1-2-78 0,-4-5-115 0,6 3-95 16</inkml:trace>
  <inkml:trace contextRef="#ctx0" brushRef="#br0" timeOffset="161616.77">6052 10567 6 0,'0'0'64'0,"-6"0"-11"0,6 0-7 0,0 0-6 0,-5 0-7 15,5 0-2-15,0 0 1 0,0 0 1 0,0 0 2 0,-4 0 2 16,4 0 5-16,0 3 4 0,0-3 7 0,0 0-1 15,0 0 2-15,0-3 2 0,0 3-3 0,0 0-1 16,0 0-6-16,4 0 0 0,-4 0-4 0,0 0-4 0,0 0 0 16,0 0 0-16,0 3-4 0,0-1-7 0,-4-2-5 0,4 0-2 15,0 0-8-15,0 0-8 0,4-2-3 0,-4 2 4 16,0 0-1-16,0 0-2 0,0 0 11 0,5 0 15 0,-5 0 10 16,6 2-1-16,3-2 8 0,1 0 0 0,-1 0-11 0,6 0-14 15,0-2-9-15,3-1-4 0,3 0-6 0,-1-3 0 16,4 3-1-16,1-3-3 0,-1 5-1 0,0-5-3 0,-4 3-28 15,3 0-42-15,3-2-49 0,-7 2-69 0,-4 0-114 16,-5 0-146-16</inkml:trace>
  <inkml:trace contextRef="#ctx0" brushRef="#br0" timeOffset="162948.15">12854 10276 325 0,'0'0'345'0,"0"-3"-102"0,-5 3-66 0,5 0-44 15,0 0-30-15,0-3-16 0,0 3-11 0,0 0-12 0,0-3-9 16,0 3-9-16,0 0-10 0,0 3-9 0,0-3-8 15,0 0-10-15,0 3-4 0,0 0 0 0,0 2 13 0,-5 3 8 16,5 0 0-16,-5 0 5 0,5 4 1 0,0-2-3 0,0 4-14 16,0-3-7-16,0 3-1 0,5-1-5 0,0 1 1 15,0-3-2-15,0 3 2 0,5-3-1 0,5-3 0 16,-1 3 1-16,0-5 0 0,2 2 0 0,3-6 0 0,1 2-3 16,-1-2 1-16,5-2-1 0,-4-2 3 0,-1-2-1 0,6-1-2 15,-6 0 3-15,1-1-2 0,-5-2-1 0,5 0-2 16,-7-1 1-16,-2-2 3 0,-2 0 1 0,0 0 0 15,-3 0 4-15,-1-2-2 0,-5 2-3 0,-5-3-2 0,-1 3 1 16,-3-2-1-16,0-1-6 0,-6 0 1 0,0 2 4 0,1-1 0 16,-5 3 0-16,-6 1-2 0,1 1 2 0,-1-1 4 15,0 3-3-15,1 1-1 0,-6 2-2 0,6 3 3 0,4 0-2 16,-4 0-2-16,5 3-2 0,4 2 2 0,-4 1-3 0,8 3-21 16,2-1-27-16,0 2-47 0,-2 2-54 0,7-2-61 15,-1 4-105-15,5 0-161 0,0 0-65 0</inkml:trace>
  <inkml:trace contextRef="#ctx0" brushRef="#br0" timeOffset="166038.2">12952 11440 35 0,'-5'0'609'0,"5"-3"-181"0,-5 3-154 0,5 0-100 0,0 0-68 16,0 0-46-16,0-2-29 0,0 2-16 0,0 0-6 15,0 0-5-15,5 0 0 0,-5 0 13 0,5-3 9 16,5 0 5-16,-5 0 1 0,5 1 2 0,-1-4 0 0,0 1-1 16,1-1 4-16,1-3 2 0,-2 1 2 0,1 0 13 0,0 0 6 15,-6 0-6-15,7-1-9 0,-7 2-9 0,1-5-2 16,0 4-14-16,0-2-9 0,0-2-5 0,-1-1-4 15,1 2 2-15,-5-4-5 0,0 5 2 0,5-4 1 0,-5 2 0 16,-5 2-1-16,5 2 10 0,0-1 11 0,-5 0 8 0,5 2 4 16,-4 2 5-16,-1-1 4 0,5 3-7 0,-5 0-9 15,5 0-4-15,0 1-4 0,-5-1-7 0,5 3-4 0,0-2-4 16,0 2 0-16,0 0-4 0,0 0-6 0,0 0-1 0,0 0-1 16,0 2-1-16,0 1-2 0,0 2 4 0,0 4 4 15,0-1 2-15,0 3 3 0,0 3-1 0,0 3 0 0,-5 2-1 16,5-1 0-16,-4 5 1 0,-2-1-1 0,6 2 2 15,-5 1 1-15,1-2-3 0,-1 1-14 0,5-2 7 16,-5 0 3-16,0 0 1 0,5 0 3 0,-5-3 1 0,5 0 9 0,-5-2-40 16,5-3-42-16,-4 1-47 0,4-1-59 0,-6 1-60 15,6-4-61-15,0-4-63 0,-5 2-109 0,5-2-90 16</inkml:trace>
  <inkml:trace contextRef="#ctx0" brushRef="#br0" timeOffset="167592.24">12962 12366 71 0,'0'0'171'0,"0"0"-58"15,0 0-34-15,5 0-21 0,-5 0-13 0,0 0-6 16,4-3 1-16,2 1 6 0,-2-2 5 0,6-1 4 15,-6 2 5-15,6-2 7 0,-5-1 4 0,5 1 6 0,-5-3 4 16,5 2 7-16,-5-2 4 0,0 3-3 0,-1-3-5 0,1-1-8 16,1 1-7-16,-2-3-24 0,1 3-15 0,-5-4-10 15,5 4 4-15,-5-2-1 0,5 1-3 0,-5-2 6 0,0 3 0 16,0-3-2-16,0 0-10 0,5 2-7 0,-5-1 9 16,0-2-8-16,0 4-5 0,0-3-1 0,0 0-1 0,0 3-1 15,0 0-13-15,0 0 25 0,-5-1 14 0,5 4 9 16,0 2 5-16,0-2 7 0,0 2 2 0,0 3-14 0,0-2-9 15,-5 2-8-15,5 0-7 0,0 0-9 0,0 2-2 16,0 1-3-16,-5 2-3 0,0 3 0 0,1 4 2 0,4 1 1 16,-11 1 0-16,7 2 1 0,-1 4 2 0,5-1 1 0,-5 3-1 15,5 0 1-15,-5-1 1 0,5 2-1 0,0 2 0 16,5-1-1-16,-5 1 0 0,0-3 1 0,0-3-2 0,5 3 0 16,-5-3 1-16,0 0-2 0,0-2-19 0,0-1-30 0,0 1-36 15,0-3-42-15,-5-3-47 0,5 0-77 0,0 0-21 16,0-3-38-16,0 0-73 0,-5-2-89 0</inkml:trace>
  <inkml:trace contextRef="#ctx0" brushRef="#br0" timeOffset="169260.78">12791 13385 299 0,'4'-3'206'0,"1"2"-79"0,5-5-45 16,-5 3-28-16,4-3-13 0,2-2-3 0,-7-1 2 16,6 1 8-16,0 0 4 0,-5 0-1 0,0-4 8 0,5 5 6 15,-5-5 8-15,-1 2 5 0,1-1 3 0,0 0 12 0,0-1-4 16,0-1 1-16,-1 4-1 0,-4-1 3 0,5-1 5 15,-5 3 4-15,6-3 8 0,-6 2 11 0,0 1 7 0,0 0 18 16,0 2 3-16,0 1-5 0,0 2-14 0,0-2-21 16,0 2-18-16,0 0-37 0,0 0-23 0,0 3-17 0,0-3-6 15,0 3 44-15,0 0-30 0,0 0-17 0,0 3-8 0,0 0-3 16,0 0 10-16,0 5-53 0,-6 0 24 0,6 6 15 16,-5 0 6-16,5 5 3 0,-4-2-7 0,-1 5 2 15,0-1 3-15,0 1 2 0,0 4 3 0,1-5-1 0,-1 1 0 16,0 4 0-16,-5-5 0 0,5 3-2 0,0-2-6 0,0 1-31 15,-5-1-35-15,6-3-41 0,-1 0-41 0,-1 0-42 16,2-2-41-16,-1 0-18 0,0-4-14 0,5-2-7 0,-4-1-4 16,4-4-5-16,4 3-22 0,-4-6-51 0</inkml:trace>
  <inkml:trace contextRef="#ctx0" brushRef="#br0" timeOffset="171753.93">12693 14215 100 0,'0'-3'217'0,"-5"1"-61"0,0-2-35 0,5 2-30 16,-5-1-25-16,1 1-3 0,-1-1 3 0,-1 0-1 0,2 0 4 15,-1 1 2-15,5-1 15 0,-5 0-7 0,0 3 6 16,5-3-17-16,-5 3-16 0,0 0-14 0,5 0-11 0,-5 3-7 16,1-3-22-16,-1 6 10 0,5-1 5 0,-6 1 15 0,2 5 9 15,-1 0 3-15,5 0 4 0,-5 2-5 0,5 1-4 16,-5 0-13-16,5 0-10 0,0 1-4 0,0 3-1 0,0-2-5 16,0 1 0-16,5-1-1 0,0-2-3 0,0 2 0 0,-1-5 1 15,7 1 1-15,-2-2 2 0,1-2 0 0,5 1 4 16,-5-7-2-16,9 1-1 0,-4-3-1 0,-1-3-3 15,0 1 0-15,1-7 1 0,6 1 1 0,-8 0-1 0,7-3 3 16,-5-3 1-16,0 1 0 0,-6-2-15 0,6 0 6 0,0-3 3 16,-5 3 2-16,4-3-1 0,-4 0 2 0,-5 0 12 15,4 0-6-15,-3-1-5 0,-1-1-1 0,-1 1 1 0,-4 0-2 16,0 0 0-16,-4 2-2 0,-1 1 1 0,-6-1-1 0,2 4 0 16,-1-2 1-16,-4 4 1 0,-1 4 1 0,-5-2 1 15,0 1 0-15,2 5 0 0,-2 1-3 0,1-1-1 0,-2 6 0 16,2-1-1-16,-1 1-1 0,1 5 0 0,5 1 2 0,3 1-1 15,2 1-1-15,-1 3-11 0,0 0-26 0,5 3-34 0,5-1-46 16,0 3-54-16,0 0-64 0,5 1-107 0,5-1-133 16</inkml:trace>
  <inkml:trace contextRef="#ctx0" brushRef="#br0" timeOffset="180589.87">4101 6002 46 0,'0'0'301'0,"0"0"-95"16,0 0-70-16,0 0-46 0,0 0-31 0,0 0-23 15,0 0-16-15,0 0-7 0,0-2-4 0,0 2 0 0,0 0 0 0,0 0 2 16,0 0 0-16,0 0-1 0,0 2-2 0,0-2-1 16,0 0-2-16,0 0-3 0,5 0 4 0,-5 0 6 15,0 0 2-15,0 0 2 0,-5 0 1 0,5 0 2 0,0 0-4 16,0 0-5-16,0 0-3 0,0 0-4 0,0 3 1 0,0-3-3 15,0-3 0-15,0 3 0 0,0 0 2 0,0 0-1 16,0 0-1-16,0 0-1 0,0 0 0 0,0 0 3 16,0 0-2-16,0 0-1 0,0 0 0 0,0-2 1 0,0 2 1 15,0 0-2-15,0 0 1 0,0 0 0 0,0 0-1 0,0 0 0 16,0 0 0-16,0 0 1 0,0 0 2 0,0-2 12 16,0 2 8-16,0 0 5 0,0 0 9 0,0 0 4 0,0 0 1 15,-4 0-5-15,4 0-4 0,0 0-1 0,0 0-4 16,0 0-7-16,0 0 0 0,0 0 0 0,0 0-2 0,0 0-3 15,0 0-2-15,0 0 4 0,0 0-6 0,0 0-3 0,0 0 1 16,0 0-3-16,0 0-1 0,0 0-5 0,0 0 6 16,0 0-2-16,0 0-4 0,0 0 0 0,0 0-1 0,4 0 0 15,-4-3 0-15,0 3-3 0,0 0-1 0,0-4 4 0,0 4 0 16,0 0-1-16,0 0-1 0,0-2 2 0,0 2 3 16,0 0-3-16,0-3 0 0,0 3-1 0,0-3 2 15,0 3 0-15,0 0-1 0,5-3 1 0,-5 1 0 0,0-1 0 16,0 0-1-16,0 0-4 0,0 1 2 0,0-1-1 0,0 3-7 15,0-2-15-15,0-1-18 0,0 0-12 0,0 3-14 16,0-3-12-16,-5 0-2 0,5 3 8 0,-4 0 12 16,4-3 12-16,-5 3 12 0,0 3 12 0,5-3 6 0,0 0 4 15,-5 0 8-15,5 0 2 0,0 0 2 0,0 0 4 0,0 0 3 16,0 0 2-16,0 0-1 0,0 0 2 0,0 0-3 16,0-3 1-16,5 3-2 0,-5-2-1 0,5-2 0 0,-5-1-3 15,5 4-5-15,-5-3-16 0,4-1-25 0,1-1-34 16,-5 3-57-16,5-2-94 0,-5 0-120 0</inkml:trace>
  <inkml:trace contextRef="#ctx0" brushRef="#br0" timeOffset="181478.28">4052 6002 294 0,'0'0'330'16,"0"-2"-116"-16,0 0-81 0,0 2-54 0,0-3-37 15,0 3-21-15,0 0-9 0,0 0-4 0,6 0-4 0,-6 0 8 16,0 0 8-16,0 3 1 0,5-1 2 0,-5 0-1 16,4 1 2-16,1 2-9 0,0 1-3 0,-5 0-3 0,5 2 0 15,0-3-2-15,0 3-2 0,0-2-1 0,-5 3-3 16,4-1-1-16,1-3 1 0,0 3-1 0,-5 1 1 0,5-4 1 16,0 3 3-16,-5-2-4 0,4 2-1 0,2-2 3 0,-6-1 5 15,5 3-3-15,0-2-4 0,-5-1 3 0,4 1 0 16,-4-1-2-16,5 1-4 0,1-3 0 0,-2 2 2 0,1-3 15 15,0 4 12-15,0-3 6 0,4 0 4 0,-3 0 2 16,3-3 2-16,-3 0-17 0,3 3-12 0,-4-3-8 0,5-3-1 16,-1 3 0-16,1-3-1 0,0 0 0 0,-6 0 9 0,7-3 6 15,-2 2 2-15,1-2 3 0,0 0 0 0,-1-2 5 16,2 3-8-16,-7-4-7 0,7 1-4 0,-2 0-4 16,-4 2 0-16,-1-2-2 0,7 0-1 0,-7 3-1 0,-4-1 1 15,4 0 0-15,-4 1-3 0,0 0-1 0,0 2-12 0,0-3-25 16,0 4-38-16,-4-2-45 0,0 2-59 0,-1-1-107 15,-1 1-164-15,2 2-70 0</inkml:trace>
  <inkml:trace contextRef="#ctx0" brushRef="#br0" timeOffset="189088.84">15264 7181 249 0,'0'-3'285'0,"0"3"-97"0,0-2-61 16,0 2-38-16,0 0-16 0,0 0-6 0,0-3-4 15,-6 3 3-15,6 0 1 0,0 0 0 0,0-2-3 0,0 2-5 16,0 0-4-16,0 0-10 0,0 0-6 0,0-3-10 16,0 3-5-16,0 0-7 0,0 0-4 0,0 3-5 0,0-3-6 15,0 0-1-15,0 0-4 0,0 2 2 0,0-2-5 0,0 0 1 16,0 3 1-16,-4-1 1 0,4 4 1 0,-5 2 0 15,0 1 3-15,0 4 0 0,0-2 0 0,0 4 1 16,0 0 1-16,1-1-2 0,4 0 1 0,-5 3 0 0,-1-4-3 16,6 1-1-16,0 0 1 0,0-1-1 0,0-2 1 0,6 3 1 15,-1-3 1-15,-1 0 0 0,1 0-1 0,5 0 0 16,0-3 0-16,-1-2 0 0,6 2 0 0,0-3 0 0,-1-2 1 16,6 0-1-16,-5 0 0 0,4-3 0 0,-1 0-1 15,-3 0 1-15,6-6 0 0,-6 3 0 0,-1-2 1 0,1-1 1 16,0 1 0-16,-1-1-1 0,-3 1 0 0,-2-3 0 15,6-1 0-15,-10 4 0 0,4-6 0 0,-4 3 1 0,0 0 1 16,0-3-2-16,-5 0 0 0,-5 0-1 0,0 0 0 16,-5-1-3-16,1-1 0 0,-6-1 1 0,0 0 3 0,-4 1-1 15,-1-1 0-15,1 4 0 0,-6-5 0 0,1 4 0 0,-1 0-3 16,6 3 2-16,4-1-2 0,-5 4 0 0,6 2 3 16,-1-2-3-16,6 5-1 0,-1-2 1 0,0 4-1 0,5 1-18 15,-5 2-33-15,5 6-30 0,5 0-41 0,-4 4-51 0,4-2-72 16,4 3-115-16,-4 4-104 0</inkml:trace>
  <inkml:trace contextRef="#ctx0" brushRef="#br0" timeOffset="191250.05">15205 8252 103 0,'0'0'265'16,"0"0"-96"-16,0 0-63 0,0 0-38 0,0 0-32 16,0 0-10-16,-5 4 1 0,5-4 5 0,5 3 0 15,-5-1-1-15,0 0 20 0,0 1 3 0,4 3-5 0,-4 0-6 16,0 3-1-16,0 0-1 0,0 0-18 0,0 1 2 0,0 5-10 16,0-4-7-16,0 5-2 0,0-2-4 0,0-1 0 0,0 2-10 15,6-2 2-15,-6 1 4 0,5-3 2 0,-1 3 2 16,6-6 0-16,-5 3-2 0,5-6 2 0,-1 4-2 15,2-7 1-15,3 3 1 0,-5-5 1 0,6 4-1 0,0-8-1 16,0 4-1-16,-5-5 2 0,5 3 0 0,-6-4 0 0,6 1 2 16,-6-4 1-16,1 1 0 0,4-3 0 0,-8 0-1 15,3 0-2-15,-4-3 8 0,0 0 7 0,0 1 5 0,-5-1 8 16,0-2 5-16,-5-1 3 0,0 1-6 0,-4-1-6 16,-2 3-6-16,2-2-9 0,0 0-5 0,-6 2-3 0,0 0-3 15,0 4 0-15,0-2 0 0,6 2 0 0,-6 1 1 16,5 1-1-16,1 5 0 0,3-3-3 0,-3 6 2 0,3 0-5 15,2 4-1-15,0 1-6 0,-1 0-27 0,5 4-39 0,-6 1-49 16,6-1-61-16,-4 4-112 0,4 1-154 0</inkml:trace>
  <inkml:trace contextRef="#ctx0" brushRef="#br0" timeOffset="191818.73">15229 9393 52 0,'0'-3'425'0,"0"1"-117"0,-5 2-96 15,5-4-62-15,0 4-47 0,-4 0-35 0,4 0-21 16,-5 4-19-16,-1 1 5 0,6 1-2 0,-9 2 2 0,3 3-7 16,2 0-8-16,-6 2-9 0,6 1-17 0,-2 3-9 15,6-4-8-15,-4 3 5 0,8 2 8 0,-4-5 7 0,6 1 3 16,-2 0 2-16,6-1 2 0,0 2 1 0,5-6 1 0,-6 0-1 16,6-3 1-16,4 0-2 0,-4-4 0 0,4 1 0 15,-4-3-1-15,4-3 0 0,-4 1 1 0,0-4 1 0,0 0 6 16,0-3 5-16,0 0 1 0,-1-3 3 0,-4 0-1 0,-1-3 1 15,-4-2-7-15,0-2 2 0,-5 0-6 0,0-1-3 16,-5-2-1-16,0 3-1 0,1 0-1 0,-7 0-7 16,2 2 4-16,-6 3 7 0,1 1 2 0,-5 1 2 0,4 2 1 15,-6 5 0-15,8 1 1 0,-8 2-4 0,2 2-5 0,4 2-2 16,-4 7-2-16,4-4-3 0,0 6 0 0,6 0 1 16,-1 3-17-16,0 3-36 0,0-1-55 0,6 4-68 0,-1-5-129 15,5 5-166-15</inkml:trace>
  <inkml:trace contextRef="#ctx0" brushRef="#br0" timeOffset="192379.66">15347 10366 334 0,'-6'-3'273'0,"6"-3"-82"16,-4 4-51-16,-1-4-38 0,-1 3-24 0,6 3-16 15,-4-1-15-15,4 1-9 0,-5 0-13 0,5 0-7 0,-4 0-9 16,4 0-3-16,0 1-3 0,0 5-1 0,-6-1 7 0,6 4 11 16,0-1 6-16,-5 3 1 0,5 0 1 0,0 1 1 15,5 0-4-15,-5 3-10 0,6-2-5 0,-2 1-5 16,5 0 0-16,-3-1-3 0,3 1-3 0,1-4 0 0,1 2 0 15,-2-1 2-15,1-3-1 0,4-3 2 0,-4 1 0 0,4 0 0 16,-3-3 2-16,-2 0 6 0,6-6 11 0,-5 0 7 16,0 0 10-16,-1-3 10 0,6-2 8 0,-5 0 3 15,0-6-5-15,-1 3 0 0,-4-2-4 0,5-4-9 0,-5 0 1 16,-1 1 2-16,2-3-1 0,-6 0-4 0,5-1-4 0,-10 2 13 16,5-2 5-16,-6 4 3 0,2 1-3 0,-1 2 4 15,-5 2 2-15,1 0-13 0,-2 6-15 0,2 0-14 16,0 2-4-16,-6 3-7 0,5 0-3 0,-5 4-3 0,0 2-2 15,1 2-1-15,-1 4-2 0,0 2-34 0,1-1-58 0,-1 2-77 16,5 3-97-16,-5-2-142 0,6 1-192 0,-1 2-68 16</inkml:trace>
  <inkml:trace contextRef="#ctx0" brushRef="#br0" timeOffset="199621.8">15347 11330 179 0,'0'0'127'0,"0"0"-38"0,0 3-26 0,0-3-17 15,0 0-12-15,0 0-3 0,0 0-2 0,0 0 1 16,0 0 3-16,0 0 3 0,0 0 5 0,0 0 5 0,0 0 7 15,0 0 2-15,0 0 4 0,0 0 3 0,0 0-1 16,0-3 1-16,0 0-3 0,0 3-3 0,0-3-6 0,4 6-7 16,-4-3-8-16,0 0-8 0,0 0-7 0,0 3-7 0,0-3-10 15,0-3 0-15,5 3 1 0,1 0-6 0,-2-4 1 16,4 1-1-16,4-3 8 0,-3 0-3 0,6-3-3 0,0 5 5 16,-6-5-4-16,6 1 2 0,0-4-2 0,-5 5-1 15,4-4 1-15,-4 0-2 0,0 0 1 0,0 0-3 0,-1-3 1 16,-4 3 2-16,5-3 0 0,-5 3 2 0,-1-2 1 15,2 2-1-15,-6 2 0 0,0-2-1 0,5 3 0 0,-5 0 2 16,0-1 44-16,0 5-5 0,0-3-2 0,0 5 2 0,-5-1 2 16,5 0-2-16,0 3-45 0,0 0 6 0,0 0 0 15,-6 3 0-15,6 0-4 0,-4 2 0 0,-1 3 1 16,-5 3-1-16,1 6 1 0,4-3-2 0,-5 5 2 0,0 0 0 16,0 0 0-16,5 4 1 0,1-4 0 0,-1 5 1 0,0 1-2 15,5 0 2-15,-5-1 1 0,5 4-2 0,0-5 0 16,0-2 0-16,5 4 1 0,-5-3-3 0,0-3 0 0,5 0-2 15,-5 0-18-15,5-3-29 0,-5-1-39 0,4-2-44 16,-4-1-51-16,5 1-65 0,-5-4-94 0,0 1-115 0</inkml:trace>
  <inkml:trace contextRef="#ctx0" brushRef="#br0" timeOffset="200221.78">15292 12410 7 0,'6'-3'249'0,"-2"0"-78"16,1-4-41-16,5 1-26 0,-5 0-15 0,5-3-10 15,-1 3-4-15,-3-3-4 0,3-3-5 0,-3 1-5 0,-2 1-6 16,1-2 1-16,-2 2-2 0,4-4-2 0,-2 1 0 0,-5 1-1 16,0-2 0-16,3 1 1 0,-3 2 5 0,0-3 6 0,0 6 7 15,0-3-4-15,0 3 0 0,0-1-2 0,0 1-4 16,0 2-3-16,-3 1-4 0,3 2 10 0,3 0-7 15,-3 0-13-15,0 3-11 0,0-2-13 0,-3 2-12 0,3 0-17 16,0 0 2-16,0 2 1 0,0 1 0 0,-5 3 0 0,5-1 3 16,-7 3 1-16,4 3 1 0,3 1 0 0,-5 4 1 15,1 1 2-15,-2-2-1 0,6 5-1 0,-5-1 0 0,1 1 2 16,4-1 3-16,-6 0-4 0,6 1 0 0,0-2 0 0,0 5-13 16,0-7-20-16,0 3-24 0,-4-2-20 0,-1 2-25 15,5-3-29-15,-6 4-17 0,2-3-12 0,4 1-10 16,0-1-10-16,0 2-10 0,0-2-13 0,0-1-39 0,0-1-65 15</inkml:trace>
  <inkml:trace contextRef="#ctx0" brushRef="#br0" timeOffset="200740.07">15137 13372 91 0,'0'3'103'0,"0"3"-36"15,4-5-20-15,-4 2-5 0,0 0 4 0,0 0 6 0,0-1 7 16,0-2 4-16,0 0 9 0,0 3 4 0,0-3 2 16,0 0 3-16,0 0 3 0,0 0 2 0,0-3 4 0,0 3 6 15,5 0 1-15,-5 0-11 0,0-2-10 0,6-4-14 16,-6 3-16-16,4-4-19 0,1 1-14 0,0-3-4 0,5 2-5 16,-6-5-1-16,6 1 0 0,0-2 1 0,-1-1-3 0,-3 1 4 15,3-1-1-15,1-3 6 0,0 1 8 0,0 1 3 16,-6-1 4-16,7-1-1 0,-7 4 18 0,0-1 9 15,2 3 11-15,-1 3 16 0,-1 3 11 0,-4-1 10 0,0 0-10 16,0 3-9-16,6 1-13 0,-6-1-17 0,0 3-15 0,0 0-14 16,0 0-7-16,0 0-9 0,0 0-7 0,0 0-1 15,0 5-3-15,-6 1 2 0,6 3 0 0,-4 4 3 0,-1 1 1 16,-5 3-1-16,6 2 0 0,-7 0 1 0,7 3 0 0,-6 3 0 16,5-4 0-16,0 4 0 0,-5-3-1 0,6 0-2 15,-1 0 1-15,-1 1-2 0,6-2-1 0,-4 1-26 16,4 0-21-16,0-2-29 0,-5-1-34 0,5 3-36 0,0-6-36 15,5 3-16-15,-5-3-23 0,4-1-19 0,-4 1-30 0,6-5-61 16,-1 2-109-16</inkml:trace>
  <inkml:trace contextRef="#ctx0" brushRef="#br0" timeOffset="201245.57">12767 14259 17 0</inkml:trace>
  <inkml:trace contextRef="#ctx0" brushRef="#br0" timeOffset="203173.87">15024 14190 103 0,'4'0'105'0,"-4"-2"-29"16,5 2-15-16,-5-3-3 0,0 3 1 0,0-3 5 15,0 3 1-15,0-3 2 0,0 1-1 0,0 2-1 0,0-3-4 16,0 0-4-16,0 3-1 0,0 0-4 0,-5-3-1 0,5 3-1 16,0-2-2-16,0-1 2 0,0 3 1 0,0 0 0 15,0 0 1-15,-4 0-1 0,4-3-5 0,0 3-1 0,0 0-7 16,0 0-4-16,0 0-8 0,0 0-8 0,0 0-3 0,0 0-7 16,0 0-3-16,0 3-5 0,-5-3-2 0,5 0 2 15,0 5-2-15,0-2 1 0,-5 3 0 0,5 2 1 0,-5-3 0 16,1 6 0-16,4-2-2 0,-6 2 1 0,2 0-1 0,4 2 0 15,0-1 2-15,0 0-1 0,-5 3 1 0,10-2 0 0,-5-2 0 16,0 4 0-16,4-2 1 0,2 1-3 0,-6-4 2 0,4 1 0 16,1 4 0-16,5-8-1 0,-1 2 1 0,2-1 3 15,-2-3 0-15,1 2-1 0,4-5 2 0,1-2 1 0,0 2-1 16,0-4-2-16,0 2 1 0,0-6 0 0,-1 1-1 16,0-4-2-16,0 1 1 0,1-2 2 0,-4-2 4 0,-2 1-4 15,1-2 1-15,0-1-3 0,-1 1 0 0,-3-2 0 0,-1 2-4 16,-5-4 1-16,0 4 1 0,0-4 0 0,-5 3 0 0,-1 1-1 15,-3-2 1-15,4 5 0 0,-5 2 1 0,-4-1 1 16,3 1-2-16,-4 3 2 0,-3 2 0 0,3 0-1 0,0 0 0 16,-4 3 0-16,3 0-1 0,1 3-2 0,-4 0-1 0,5 0-1 15,4 2-1-15,-4 1-7 0,3-1-20 0,-3 1-28 0,5-1-37 16,3 3-38-16,-3 1-46 0,3-1-49 0,2 3-70 16,4-3-93-16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01.26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0,'28'0'31,"0"0"-15,1 0-1,28 0 1,-29 0-16,1 0 0,28 0 15,-29 0 17,1 0-17,27 0-15,1 0 47,-29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01.86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0,'28'0'31,"1"0"-15,-1 0-1,29 0 1,-28 0-1,27 0 1,-27 0-16,28 0 16,-29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02.63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0,'0'29'78,"0"27"-78,0-28 16,0 1-16,0 28 15,0-29-15,0 1 16,0-1-16,0 29 16,0-29-16,0 1 15,0-1-15,0 29 16,0 0 15,0-28 47,0-1-78,0 1 32,0-1 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03.61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114 605 0,'28'0'31,"1"0"-31,28-28 32,0-1-17,-1 29 1,-27 0-16,28 0 15,-29 0 1,1-28 0,-1 28-1,1 0-15</inkml:trace>
  <inkml:trace contextRef="#ctx0" brushRef="#br0" timeOffset="528">0 150 0,'28'0'16,"1"0"-1,-1 0 1,1 0-1,28 0 1,-29 0 0,29 0-1,-28 0-15,-1 0 16,29 29 125</inkml:trace>
  <inkml:trace contextRef="#ctx0" brushRef="#br0" timeOffset="2296">825 293 0,'28'57'78,"1"-57"-47,-29 27-15,28-27 31,0 0-16,1 0-31,-1 0 15,-28-27-15,57-2 16,-28 29-16,-1 0 16,-28-28-16,29-1 15,-1 1-15,1-1 16,-29-28 0,0 29-1,0-29 1,0 29 62,-29 28-31,29-29-47,-28 29 31,-29 0-15,28 0-1,-28 29 1,29-1-16,-1-28 16,1 28-1,0-28 32,-1 29-16,1-1-15,-1-28 0,29 29-1,-28-29 1,-1 57-1,29-29 17,0 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06.849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28 209 0,'29'-28'32,"-1"28"-17,1 0 1,28 0 0,-1 0-16,1 28 15,-28-28 1,-1 0-16,29 0 15,0 29 1,-28-29 47,-2 0-1</inkml:trace>
  <inkml:trace contextRef="#ctx0" brushRef="#br0" timeOffset="552">0 11 0,'57'0'16,"-29"0"0,1 0-16,-1 0 15,29 0-15,-29 0 16,1 0-16,28 0 15,-29 0-15,29 0 16,-28 0-16,28 0 16,-30 0-1,-27 27 110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2:11.69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0 239 0,'0'28'110,"28"29"-95,0-28 1,1-29 0,-1 28 15,1-28 0,28 0-31,-29 0 31,29 0-15,-28 0 0,27 0-1,-27 0 1,-1 0-1,-28-28 1,29-1 0,-29 1-16,0-29 15,0 0 1,0 29-16,0-1 16,0-28-1,0 29 1,-29-1 15,1 29 16,-1 0-16,1 0 0,0 0-15,-1 0 0,1 0-1,-1 0 17,1 29 14,-1-29-14,29 28-32,-28-28 15,-1 29 48,29-1 31,0 1-79,0-1 1,0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04:38.99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0 107 0,'29'0'31,"-1"0"0,1 0 0,27-29-15,-28 29 0,1 0 15,28 0-31,0 0 31,-29 0-31,29 0 16,-28 0-16,-1 0 15,29 0-15,0 0 16,-29 0-16,1 0 16,-1 0-16,29 0 15,-28 0-15,-1 0 16,0 0-16,29 0 0,0 0 31,-29 0-31,1 0 16,28 0-16,0 0 0,-29 0 15,29 0-15,28 0 16,1 0-16,-2 0 16,2 0-16,-1 0 31,29 0-31,-29 0 16,29 0-16,-28 0 15,-30 0-15,1 0 16,28 0-16,-56 0 15,-1 0-15,1 0 16,28 0-16,-29 0 16,29 0-16,-29 0 15,29 0-15,-28 0 16,-1 0-16,29 0 0,-28 0 16,-1 0-16,0 0 15,29 0 1,-29 0-1,29 0-15,0 0 16,-28 0 0,28 0-16,-1 0 31,30 0-31,-29 0 16,-29 0-16,29 0 15,-28 0-15,-2 0 16,2 0-1,-1 0 110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05:09.94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0 398 0,'29'-28'78,"-29"-1"-78,28 29 16,-28-28-16,28-1 16,0-28 15,-28 30-15,29-2-16,-1-28 15,1 29 16,-1-29-15,-28 28 78,0 86 46,0-28-140,0-1 16,0 1-16,0 28 16,0-30-16,0 2 15,0 28-15,0-29 16,-28 29-16,28-28 16,0 28-16,0-29 15,-29 0-15,29 29 16,0-28-16,-28-1 15,28 29-15,0-28 16,0 28 0,-29-29 15,29 28-15,-28-27-1,28-1 157,-28-28-141,0-28-15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05:12.65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38 0,'29'0'78,"-29"57"-62,28-29 15,0 1-15,-28-1 15,0 1-31,0-1 16,28 1 15,-28 27-16,29-28 1,-1 1 15,1-29 63,-1-29-78,1 29-1,-29-28 1,28-28 0,-28 27 46,0 1-46,0-1-1,0 1 17,0-1-17,0 1 16,0-1-31,-28 1 47,-1-1-15,1 29 46,-1 0 125,1 0-188,28 29 64,-29-29-48,29 28 0,-28 1 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07:43:25.71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47:31.897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4:30:33.27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92 0,'28'0'93,"0"0"-61,29 0-32,0 0 31,0 0-31,-28 0 15,-1 29-15,29-29 16,0 0-16,-29 0 16,29 0-16,0 0 15,29 0 1,-30 0-16,29 0 16,-56 0-16,-1 0 15,1 0-15,-1 0 16,1 0-1,-1 0-15,29 0 16,0 0 0,-29 0-1,29 0 1,0 0 0,-28 0-16,28 0 15,-30 0-15,30 0 16,0 0 15,-28 0-15,-1 0 31,1 0-32,-1 0 1,29 0-16,-29 0 15,1 0 17,-1 0 61,1 0-61</inkml:trace>
  <inkml:trace contextRef="#ctx0" brushRef="#br0" timeOffset="1607">2474 36 0,'28'0'62,"29"0"-31,-1 0 1,-27 0-32,28 0 15,0 0-15,-29 0 16,29 0-16,0 0 15,28 0-15,1 0 16,-29 0-16,27 0 16,2 0-16,-29 0 15,-29 0-15,1 0 32,-1 0 14,1 0-30,-1 0 0,0 0-1,29 0 1,-28 0-16,-1 0 16,1 0-16,28 0 15,-29 0-15,29 0 16,28 0-16,0 0 15,1 0-15,-1 28 16,29 0-16,-29-28 16,1 0-16,-30 0 15,-28 29-15,1-29 32,-1 0 14,1 0-14,-1 0-17,29 0 1,0 0 0,0 0-1,0 0 1,0 0-16,0 0 15,0 28-15,0-28 16,-1 0-16,-28 0 16,1 0 15,-1 0-15,1 0 30,-1 0 126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42:14.16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4:59:18.73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04:07.94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90 0,'0'29'141,"0"-1"-126,0 1 1,0-2-1,0 2 17,0-1-17,0 1 1,0-1 0,0 1-1,0-1 1,29 1-1,-29 28 1,28-1 0,-28 1-1,0-28-15,0-1 16,0 1 0,0-1-1,0 1 1,28-1-1,-28 1 1,0 27 0,0-28-1,28 1 1,1-1-16,-29 1 16,0-1-1,28 1 1,1-1-1,-29 1 17,28-29 46,1 0-31,-1 0 0,1 0-32,-1 0 1,1-29-1,-1 1 1,0 28-16,-28-29 16,29 29-16,-1-28 15,1-1 1,-1 1 0,-28-1 46,0 1-31,0 0-15,0-29 0,0 29-16,0-29 0,0 28 31,0 1-16,0-1 1,0 1-16,0-1 16,29-27-1,-1 27 17,-28-28-1,0 29-31,29-1 15,-1 1 17,-28-29 30,0 28-46,0-27-1,-28 56 1,28-57 0,-29 29-1,1-1 1,-1 29 31,1 0 0,-1-28-32,1 28 17,-1 0-17,1 0 16,0 0-15,-1 0 0,1 0 15,-1 0 0,1 0-15,-1 0 15,1 0-31,-1 28 16,1-28 15,28 29-31,-57-29 16,29 28 124,0 1-77,-1-1-1,29 1-15,0-2 187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9T15:04:19.85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0 143 0,'29'0'32,"-1"0"-1,1 0 0,28 0-31,-29 0 16,28 0-1,-27 0-15,28 0 16,0 0-16,0 0 16,0 0-16,-1 0 15,30 0-15,-29 0 16,28 0-16,1 0 15,-30 0-15,1 0 32,0 0-32,0 0 15,-29 0-15,29 0 16,-29 0-16,29 0 16,-28 0-16,28 0 15,-29 0-15,1 0 0,28 0 16,-1 0-16,29 0 15,-28 0-15,0 0 16,0 0-16,-28 0 16,27 0-16,1 0 15,0 0-15,-28 0 16,-1 0-16,58 0 16,-30 0-16,-28 0 15,29 0-15,0 0 16,0 0-16,0 0 15,28 0-15,-56 0 16,-1 0-16,1 0 16,28 0-1,0 0 1,-29 0-16,1 0 16,27 0-16,-28 0 15,1 0-15,28 0 16,-29 0-16,1 0 15,-1 0 1,29 0 0,0 0-1,0 0-15,-29 0 16,29 0-16,-28 0 16,28 0-16,-1 0 15,1 0-15,-29 0 16,1 0-16,28 0 15,-29 0-15,29 0 0,-28 0 16,27 0-16,-27 0 31,28 0-31,-29 0 16,29 0-16,0 0 16,-1 0-16,-27 0 15,28 0-15,0 0 16,0 0-16,0 0 15,-1 0-15,-27 0 16,28 0-16,0 0 16,0 0-16,-29 0 0,29 0 15,-1 0 1,1 0-16,0 0 16,0 0-16,0 0 15,0 0-15,0 0 16,0 0-16,28 0 0,-28 0 15,-28 0-15,27 0 16,-28 0-16,58 0 16,-58 0-16,1 0 31,-1 0-31,58 0 16,-30 0-16,1 0 15,-28 0-15,28 0 16,0 0-16,0 0 0,-30 0 15,30 0 1,-28 0-16,28 0 16,-29 0-16,1 0 15,28 0 1,-1 0-16,-27 0 0,-1 0 16,29 0-16,0 0 15,-28 0-15,-1 0 16,1 0-16,28 0 15,-30 0-15,2 0 16,28 0-16,-29 0 31,1 0-31,-1 0 16,29 0-16,-28 0 16,-1 0-16,0 0 15,58 0-15,-58 0 16,1 0-16,-1 0 0,29 0 15,-28 0-15,-1 0 16,28 0-16,-27 0 16,28 0-16,0 0 15,0 0-15,0 0 16,-1 0-16,1 0 16,-28 0-16,28 0 15,0 0-15,-29 0 16,1 0-16,-2 0 15,30 0-15,-28 0 16,-1 0-16,1 0 16,28 0-16,-29 0 31,29 0-31,0 0 16,0 0-16,28 0 0,1 0 15,-2 0-15,2 0 16,-1 0-16,-28 0 15,28 0-15,-28 0 16,0 0-16,0 0 16,0 0-16,0 0 15,28 0-15,-28 0 16,28 0-16,1 0 16,-1 0-16,-28 0 15,0 0-15,28 0 16,-29 0-16,-27 0 0,28 0 15,-29 0 1,1 0 0,28 0 15,-29 0-31,1 0 16,27 0-16,1 0 15,0 0-15,0 0 16,29 0-16,-2 0 15,-27 0-15,29 0 16,-1 0-16,-28 0 16,0 0-16,28 0 15,1 0-15,-29 0 16,-1 0-16,1 0 0,-29 0 16,1 0-16,28 0 15,-29 0-15,29 0 16,-28 0-1,56 0 17,-57 0-32,29 0 15,-28 0 1,28 0 0,27 0-1,-55 0 1,-1 0-1,1 0 1,-1 0-16,1 0 16,-1 0-1,1 0-15,28 0 16,-1 0 0,-27 0-1,-1 0 1,1 0-1,-1 0 345,58 0-345,-58 0 1,1 28-16,28-28 0,-1 29 16,29-29-16,1 0 15,-1 0-15,0 0 16,29 0-16,-28 0 16,-2 0-16,2 0 0,-29 0 15,0 0-15,-29 0 16,1 0-1,-1 0 48,0 0-47,1 0-1,28 0-15,-29 0 16,1 0-16,28 0 15,-29 0-15,1 0 16,-2 0-16,59-29 16,-58 29-16,29 0 15,-28 0-15,28-28 16,-29 28-16,0-29 0,29 29 16,-28 0-16,-1 0 15,29 0-15,-28-28 16,28 28-1,-29-29 17,1 29-17,-2 0-15,30 0 16,-28 0 0,28 0-16,-29 0 15,1 0-15,28 0 16,-1-28-16,-27 28 15,-1-29-15,29 29 0,-28 0 16,-1 0 375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3T13:24:08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8323 4709 148 0,'4'0'283'0,"-4"-2"-90"0,0 2-61 16,0-4-43-16,0 4-29 0,0-2-12 0,0 2-8 15,0-3-8-15,0 3-2 0,0-2 0 0,5 2 0 0,-5-3-4 16,0 0-4-16,0 3 2 0,0-3 0 0,0 3-2 0,0-3-2 16,0 3 1-16,0 0 3 0,0 0-1 0,0 0-1 15,0-3-1-15,0 3-2 0,0 0-3 0,0 0-5 0,0 0 0 16,-5 0-1-16,5 0-4 0,0 0-1 0,0 0-1 15,0 0-3-15,0 0-2 0,0 0 0 0,0 0 1 0,0 0 0 16,0 0-3-16,0 0 3 0,0 0 1 0,0 0-1 16,0 0-3-16,0 3-1 0,0-3 1 0,0 0-1 0,0 0 0 15,0 0-2-15,0 0 1 0,0 0-9 0,0 0-11 0,0 3-17 16,0-3-16-16,0 3-20 0,-4-3-26 0,4 3-17 16,0 0-22-16,0-3-42 0,0 0-85 0</inkml:trace>
  <inkml:trace contextRef="#ctx0" brushRef="#br0" timeOffset="1245.51">8336 4707 54 0,'0'-4'202'0,"6"4"-37"15,-6-2-33-15,0-1-22 0,0 3-17 0,5-2-9 0,-5 2-9 16,0-3-10-16,0 3-6 0,0-3-6 0,0 3-4 0,0-3 1 15,0 3 3-15,-5-3-1 0,5 3 5 0,0-3 4 16,0 3 2-16,0 0-3 0,0 0-5 0,0-2-5 16,-6 2-8-16,6 0-11 0,0 0-9 0,0 0-9 0,0 0-5 15,0 0-3-15,0 0-5 0,0 0 0 0,0 0-2 0,0 0-1 16,0 2-1-16,-4 1 0 0,-1 3 1 0,5 2-1 16,-4-3 4-16,-2 7 1 0,1-4 0 0,1 3 3 0,-2 0-3 15,2 0 1-15,-2 3-2 0,6-3 2 0,-5 0-1 16,5 0-1-16,0 2 0 0,5-4 2 0,-5 2 0 0,6-4-1 15,4 5 1-15,-6-4 0 0,7-2-2 0,-7 2 1 16,11-6 0-16,-6 4 3 0,0-3-1 0,6 0 2 0,-4 0-1 16,3-3-3-16,1-3 1 0,-5 3-2 0,5-3 0 0,-6-3 0 15,0 3 0-15,6-2 0 0,-5 0 0 0,0-1 0 16,0-2 0-16,-5-4 2 0,5 2-1 0,-1-1 3 0,-4-1-1 16,4-1 0-16,-3-1 0 0,-1 1-3 0,-1-1 0 15,1-2 0-15,-5 2 0 0,5 0-1 0,-5 0 0 0,-5 0 0 16,5 1 2-16,-5-1-1 0,1 3 0 0,4 0 0 0,-11 3 0 15,7-1 0-15,-6 4 0 0,6-1-4 0,-7 1 2 16,2 3 0-16,-6 2-1 0,0 0-2 0,6 2 0 16,-6 2 1-16,0 0 1 0,1 2-1 0,-6 2 0 0,6 1 2 15,3 1-2-15,-4 1 2 0,6 4-1 0,0-5-6 0,-6 7-27 16,11-4-41-16,-7 1-46 0,7 3-51 0,-2-4-79 16,2 1-125-16,4-3-103 0</inkml:trace>
  <inkml:trace contextRef="#ctx0" brushRef="#br0" timeOffset="9233.66">6167 3286 147 0,'0'0'165'0,"0"0"-50"0,0 0-27 0,0 2-13 15,0-2-8-15,0 0-1 0,0-2-2 0,0 2-1 0,0 0-1 16,0 0-3-16,0-3-4 0,0 3-9 0,0 0 14 15,0 0-16-15,0 0-9 0,0 0-5 0,0 0-4 0,0 0-1 16,0 0-20-16,0 0 3 0,0 0 1 0,0 0 0 0,0 0-5 16,0 0-1-16,0 0-2 0,0 0 0 0,0 0 1 15,0 0-3-15,0 3 1 0,5-3-1 0,-5 0 0 0,0 0 2 16,0 0-1-16,0 0 1 0,0 0-1 0,0 0 1 16,0 0-1-16,0 0-3 0,0 0 1 0,0 0-2 0,0 0 2 15,0 0 0-15,0 0 1 0,4 0 1 0,-4 0 3 16,11 0 0-16,-7 0-1 0,7 0-1 0,-2 0-1 15,6 0 1-15,-6 0 0 0,6 0-1 0,0-3 0 0,0 0 0 0,-1 3 0 16,0 0 0-16,1-3-1 0,0 3 1 0,4 0 0 16,-4 0 1-16,0-2 4 0,-1 2-4 0,-3 0-5 15,-2 0-10-15,6 0-20 0,-6 0-27 0,1 0-36 0,-5 2-29 16,4-2-36-16,-3 3-51 0,-1-3-66 0</inkml:trace>
  <inkml:trace contextRef="#ctx0" brushRef="#br0" timeOffset="9540.41">6162 3442 196 0,'5'0'180'0,"0"3"-42"0,-1 0-22 15,7-3-16-15,-2 3-16 0,1-3-16 0,0 0-12 0,5-3-10 16,-2 3-8-16,2 0-9 0,0 0-2 0,5-3-3 16,-6 3-6-16,1 0-9 0,5-3-4 0,-6 1 1 0,6 2-3 15,0-3-2-15,-1 3-1 0,1-2-3 0,-1 2 0 16,-5 0-19-16,7 0-26 0,-7 0-35 0,5-3-40 0,-4 0-63 15,-5 3-105-15</inkml:trace>
  <inkml:trace contextRef="#ctx0" brushRef="#br0" timeOffset="12955">5595 4671 226 0,'0'-2'234'0,"0"2"-68"0,0-4-50 16,0 2-30-16,0 2-20 0,0-3-9 0,0 3-7 0,-5 0-4 16,5-3 4-16,0 3 1 0,0 0 2 0,0 0-2 0,0-3-4 15,0 3 0-15,0 0-2 0,0 0-5 0,0 0-3 16,-4 0-4-16,4 0-4 0,0 0-5 0,0 0-5 0,0 0-6 15,0 0-4-15,0 0-7 0,0 3-2 0,0-3 2 16,0 0-2-16,-6 3 2 0,6 0-1 0,-5 3 0 0,1 1 3 16,-1-2-2-16,-1 4-1 0,6-1-1 0,-4 1 2 15,4-1-2-15,-5 3 0 0,5 0 0 0,5-3 0 0,-5 3-2 16,4-3 1-16,2 2 2 0,-1-1-4 0,-1 0 1 16,1-1 4-16,5 1 1 0,-5-2 0 0,5-1 1 0,0-3 3 15,-1 3-1-15,2-4-3 0,-2 1 2 0,1-3-5 0,0 0-3 16,-2 0 6-16,7 0-1 0,-10-3 0 0,6 1-1 15,-7-1 1-15,6-3 3 0,-5 0-3 0,5 0 12 0,-5-1 9 16,-1 1 9-16,7-2 1 0,-8 0 2 0,3-1 1 0,3 1-13 16,-3-3-8-16,-1 0-4 0,-1 0-4 0,2 0 1 15,-1-2-4-15,-5 2 2 0,0-1 0 0,0-1 0 0,0 2 1 16,-5 0 0-16,-1-3 1 0,-3 3-1 0,3 0 0 16,-9 4-1-16,7-5-3 0,-2 3 0 0,-5 4-3 0,6-3 0 15,-6 5-3-15,4 1 0 0,-4-1 0 0,7 3 1 16,-2 3 1-16,-5-1-2 0,5 3 0 0,1 3 1 0,-1-2 0 15,5 6-3-15,-5-5-1 0,5 7 2 0,-5-2 0 0,5 1-5 16,1 1-25-16,-1 2-35 0,-1 1-43 0,6-1-51 16,-4 1-53-16,4-3-102 0,0 2-143 0,0 0-57 15</inkml:trace>
  <inkml:trace contextRef="#ctx0" brushRef="#br0" timeOffset="14952.74">5278 3538 42 0,'0'0'155'0,"0"-1"-45"0,0 1-20 15,-6-5-16-15,6 5-8 0,0-1-10 0,0 1-7 0,-4 0-9 16,4 0-8-16,0 0-5 0,0 0-6 0,-5 0-4 0,5 0-5 15,-5 1-2-15,5-1-1 0,-5 0-2 0,5 5-1 16,-5-5 8-16,5 4 4 0,-6-1 5 0,2 6 0 16,-1-2 1-16,0 4 3 0,-5 1 4 0,5 4 5 0,-4 1-1 15,5-1 0-15,-2 1 0 0,1 2-3 0,1 0-13 0,-1 0-11 16,-1 0-1-16,2 1-1 0,4-1-3 0,0-2-1 0,4-1-1 16,2-2 0-16,-1 0-2 0,-1-4-2 0,1 2-4 15,5-5-12-15,-1 2-13 0,2-1-15 0,-2-5-18 16,0 0-12-16,2 0-9 0,4-3 3 0,-5 0 8 0,-1-6 11 15,1 3 17-15,0-2 13 0,0-3 10 0,4 0 10 0,-4-4 6 16,-1 0 2-16,2 2 4 0,-1-7 0 0,-1 2 2 16,1-2 0-16,-6-2 4 0,1 2 3 0,1-5 5 0,-2 3 4 15,-4-1 7-15,0-1 10 0,0 1 8 0,0 1 5 16,0 3 2-16,-4-1-1 0,-2 0 0 0,1 7-8 0,1-3-6 16,-1 2-10-16,-5 2-4 0,6 1 1 0,-6 3-2 15,-1-2-1-15,7 5-2 0,-6-1-1 0,0 3 2 0,1 3-7 16,-6-1-6-16,6 1-3 0,-2 2 0 0,1 1-1 0,1 3 6 15,-6 2-6-15,5-1 1 0,-4 5-1 0,3-2-1 16,2 1-3-16,-1 2-18 0,1-2-14 0,-2 2-21 16,7-2-26-16,-1 3-28 0,5-1-59 0,0-2-87 0</inkml:trace>
  <inkml:trace contextRef="#ctx0" brushRef="#br0" timeOffset="20993">2873 4157 211 0,'0'0'283'0,"0"0"-84"0,0 2-50 0,0-2-30 15,0 0-21-15,0 0-11 0,0 0 0 0,0 0 3 16,0 0 1-16,0 0-3 0,0 0 1 0,0 0-6 0,0 0-7 16,0 0-10-16,0 0-9 0,0 0-10 0,0 0-10 0,0 0-6 15,0 0-7-15,0 0-8 0,0 0-6 0,5 0-4 16,-5 0-2-16,0 0-4 0,0 3 0 0,0-3 0 0,5 0-1 15,-1 4 2-15,2-4 1 0,-2 2-2 0,7-2 1 16,4 3 1-16,-2-3 1 0,2 3-3 0,5-3 0 0,0 0 2 16,-1 0-2-16,0 0-1 0,6 0-3 0,-6-3-15 0,-4 3-24 15,5 0-25-15,-6 0-26 0,1-3-26 0,-6 3-28 16,6-2-13-16,-10 2-9 0,5 0-9 0,-5-4-25 0,0 4-55 16,-5 0-83-16</inkml:trace>
  <inkml:trace contextRef="#ctx0" brushRef="#br0" timeOffset="21222.16">2893 4267 353 0,'0'3'248'0,"4"-1"-90"0,1 2-34 0,-5-1-20 16,6 1-32-16,-2-1-15 0,-4-3-5 0,5 5-7 0,1-2-22 15,-6 0-11-15,4 0-1 0,1 0 10 0,-1 0 4 16,1-1 4-16,5-2 2 0,-5 4 0 0,4-3-3 0,2 2-12 16,-7-3-7-16,7 3-7 0,3-3-2 0,-4 0-21 15,0 0-34-15,5 0-46 0,-6 0-50 0,1-3-104 16,0 0-149-16</inkml:trace>
  <inkml:trace contextRef="#ctx0" brushRef="#br0" timeOffset="21768.07">3352 4221 114 0,'5'-4'232'0,"-5"-1"-91"0,0 3-57 0,0-1-32 16,5-3-26-16,-5 0 8 0,0 1 6 0,5 0 8 0,-5 1-17 15,4 2 8-15,-4-3 20 0,5 2-11 0,-5-2-8 16,6-2-6-16,-6 1 15 0,4 2-10 0,-4-2-7 16,5 4-2-16,-5-4-5 0,5 0 3 0,-5 1 5 0,5 0-1 15,-5 2-3-15,0-3-8 0,0 1 5 0,0-1-3 0,5 4-4 16,-5-4 1-16,0 1 6 0,0 2 4 0,0 0 1 16,0 1 1-16,0-1 1 0,5 0-1 0,-5 0-9 15,0 3-6-15,0 0-5 0,0-3-5 0,0 3-5 0,0 0-2 16,-5 0-1-16,5 0 0 0,0 0-5 0,0 3-4 0,0-3 2 15,0 3 1-15,0 0 0 0,-5 0 1 0,5 2 4 16,0-2 4-16,0 5-2 0,0 0 0 0,-5 3 1 0,5 0 0 16,0 0-1-16,-5 0 1 0,5 2 5 0,0-1-1 0,0 2-1 15,0-1-1-15,5 1-2 0,-5-1-1 0,0-1-4 16,0 1-6-16,0-2-10 0,0 0-7 0,0-2-6 16,0 1-3-16,-5-1-5 0,5-1 1 0,-5-3 6 0,5 4 0 15,-4-4-1-15,-2 1-4 0,1 0 2 0,1-4 2 0,-6 3 2 16,5-2 9-16,-5-3 7 0,5 3 11 0,-4-3 5 15,3 0 5-15,-3 3 7 0,3-3 8 0,2 0 7 0,-1 0 4 16,0 0 4-16,1 0 2 0,4 0 6 0,0 0-13 16,0 0-10-16,0 2-7 0,0-2-4 0,4 0 3 0,-4 3-4 15,5-3 8-15,4 3 6 0,2 0 2 0,-1 0-1 0,4-3-5 16,1 0-8-16,-1 2-2 0,1-2-4 0,0 3-1 16,4-3-2-16,-4 0-5 0,0 0-14 0,-1 0-31 0,1 0-47 15,5 0-35-15,-5-3-97 0,-6 1-152 0,6-1-105 16</inkml:trace>
  <inkml:trace contextRef="#ctx0" brushRef="#br0" timeOffset="24011.12">2027 4992 310 0,'11'-2'229'0,"-7"-4"-78"16,1 0-46-16,5 1-32 0,-5 0-14 0,4 0-8 0,1-2 0 15,0 2-2-15,0-1-14 0,0 2-6 0,4-5-8 16,-4 1-1-16,0-1-3 0,0 0-2 0,-5 3 10 0,4-3 15 15,1 0 8-15,-5 1 2 0,5-3 1 0,-5 3 2 0,-1-1 4 16,2 1-9-16,-2 3-1 0,1 0-1 0,-5-1 1 16,0 0 5-16,0 4 1 0,5-2 2 0,-5 3-3 15,0 1-3-15,-5 0-9 0,5-3-10 0,0 3-7 0,0 0-8 16,0 0-5-16,0 3 0 0,0-3-5 0,-5 0-4 0,5 0-2 16,0 1-3-16,-4 5 1 0,4 0-4 0,-6 3 1 15,-3 1-10-15,3 1 7 0,2 2 4 0,-1 1 0 0,5 1 3 16,-5-3-3-16,5 0 13 0,0 2-5 0,0-1-3 15,0 2-1-15,0-2-1 0,0-2 1 0,0 1 0 0,0-2 1 16,0 1 0-16,0 0-10 0,0-3-5 0,0 0-6 0,-5 1-8 16,5-1-10-16,0-3-5 0,-5 4 4 0,5-4-1 15,-4 3 0-15,-1-2 6 0,0-1 3 0,0 1 4 0,-5-1 5 16,6-2 7-16,-7 3 4 0,2-4 5 0,4 2 6 16,-6-2 1-16,7-2 0 0,-1 3 1 0,-5-3 2 0,5 0 0 15,1 0-1-15,-1 0 2 0,0 3 1 0,0-3 0 16,0 0 0-16,0 0 0 0,5 0 0 0,0 0-1 0,-4 0-3 15,4 0 2-15,0 0-2 0,0 0-1 0,0 2-2 16,0-2 0-16,4 0 1 0,-4 2-2 0,5-2 3 0,0 4 3 16,0-4-1-16,0 3 5 0,4-3 0 0,1 0-1 15,0 0-3-15,0 0-3 0,5 0 1 0,0-3-3 0,-6-1-1 16,6 4-2-16,-1-2 3 0,-4 2-26 0,-1-2-34 0,6-1-39 16,-5 3-48-16,0-3-57 0,0 3-104 0,0-2-129 15</inkml:trace>
  <inkml:trace contextRef="#ctx0" brushRef="#br0" timeOffset="25453.27">2638 7999 209 0,'0'-3'236'0,"0"-1"-65"0,5 2-38 0,-5-1-25 16,0 3-13-16,0-3-10 0,0 3-4 0,0-3-4 15,0 3 1-15,0 0 0 0,0 0-4 0,0 0-6 0,0 0-8 16,0 3-9-16,0-3-10 0,0 0-14 0,0 0-11 0,0 3-6 16,0 0-4-16,0-1-4 0,0 7-2 0,-5 1-3 15,5 7 3-15,0 0 0 0,-4 2-1 0,4 3 0 0,-5 0 1 16,5 3 2-16,0 3-2 0,0-4 0 0,0 6 1 0,0-3 1 16,5 4-2-16,-1-1 0 0,-4 0 2 0,5 1 0 15,1 1-2-15,-2-1 1 0,-4-1 1 0,5-2 0 0,0-1-3 16,-5 0 2-16,5-3-1 0,0-2 0 0,-1 1 1 15,-4-4 1-15,6 1 1 0,-2-4-2 0,-4 1 1 0,5-4-2 16,-5 1 1-16,0 0 0 0,6-6-2 0,-6 3-1 0,0-3 1 16,0-2 1-16,0-1-2 0,0 0 1 0,0-2 1 15,0 0-1-15,0 0 3 0,0-3 0 0,0 0 2 16,-6 0-2-16,6-3 0 0,-5 3 3 0,5-3-4 0,-4 0-1 16,-2-2 0-16,6 2 0 0,-4-2 0 0,-1-3-5 0,5-1 2 15,-5-2 0-15,5 0-2 0,0-2 1 0,-5-1 1 16,5-3-1-16,0-2 0 0,-5 2 0 0,5-4 2 0,0-1 1 15,0-4 0-15,0 2 3 0,0 0 0 0,0-4 0 16,0 1 1-16,0 2-2 0,0-3-1 0,0 7-1 0,5-4 3 16,-5 0-3-16,5 6-2 0,-5-3 1 0,5 5 2 15,-5-1-1-15,5 0-2 0,-1 2 2 0,2 2 1 0,-2 1 1 16,1-1 0-16,1 0 2 0,-2 4 3 0,0-2-5 0,2 2 1 16,-1-2-2-16,-1 4 1 0,1 0-1 0,0 2-4 15,0-2 4-15,0 3-1 0,0-1 1 0,4 0-2 16,-3 4-1-16,3-4 3 0,-3 4 0 0,3-1 0 0,1 3 0 15,5-3 0-15,-7 6-1 0,3-3 0 0,-1 3-1 0,5-1 3 16,-6 1-3-16,1 2 3 0,4-2 1 0,-4 6-1 16,1-1-1-16,-2 0 0 0,1 3 2 0,-5 0-2 0,4 3 1 15,-3 0 0-15,-2 1 2 0,-4 3-3 0,0-2-1 16,0 1 2-16,-4-2 0 0,-2 3 2 0,1-2 0 0,1-2 2 16,-5-1 9-16,-2 1 4 0,1-2 1 0,1-2-3 0,-6 1 4 15,0 0-2-15,0-3-8 0,1 0-3 0,-2 1-1 16,-2-3 0-16,-2 1-5 0,6-1 2 0,-1-1-1 0,0 1-1 15,0-3-4-15,6-1 0 0,-1 1-7 0,6-3-19 16,-2 0-24-16,1 0-32 0,5 0-36 0,0 0-44 0,0 0-43 16,5-3-64-16,1 1-109 0,2-1-80 0</inkml:trace>
  <inkml:trace contextRef="#ctx0" brushRef="#br0" timeOffset="27015.96">2614 9339 79 0,'0'0'263'0,"0"-2"-78"0,0 2-61 0,0 0-40 0,0 0-28 16,0 0-22-16,0 0-15 0,0 0-9 0,0 0-4 0,0-4-4 15,0 4-3-15,0 0-2 0,0 0 2 0,0 4 1 16,5-4-1-16,-5 0 0 0,0 2 2 0,0-2 0 0,4 3 0 16,-4 0 0-16,0 2 1 0,0-2-2 0,0 2 1 0,6 1 1 15,-6-3-1-15,0 3 0 0,0-5 1 0,5 5 0 16,-5-3 0-16,0 2 1 0,0-2 0 0,4 2-2 0,-4-1 0 16,0-4-1-16,0 2 1 0,5-2-1 0,-5 0 0 15,0 0 3-15,6 0 13 0,-6 0 11 0,0 0 6 0,0 0 3 16,0-2 1-16,0-4-1 0,4 0-13 0,-4 1-6 0,0-1-2 15,0 2-1-15,0-5 0 0,-4 3 0 0,4-2 1 16,-6 3 1-16,1-3 0 0,1 2 2 0,-1-3-2 16,-1 3 0-16,2 1-1 0,-1-1-3 0,-4 2 0 0,3-2 0 15,-3 3 2-15,4 0 0 0,-5 0 1 0,1 3-4 0,3 0-2 16,-3 3-3-16,-2-3-7 0,1 6 3 0,1 0-2 16,0-2 3-16,-1 5 0 0,0-1 0 0,0 7 4 0,1-5-5 15,-2 4 0-15,6 2-2 0,-4-2 0 0,-1 5-3 0,5-2 0 16,0 0 0-16,1-1 2 0,4 0-2 0,-5 4 2 15,5-3 0-15,5-4 1 0,-5 2-2 0,4 0 1 16,1-1 1-16,0-4 0 0,-1 2 1 0,2-1-2 0,-1-4-1 16,4 2-2-16,-3-3 3 0,-1-1 0 0,4-3-2 0,1 2 2 15,-5-4 1-15,4 0-1 0,2-4-14 0,-7 2-8 16,5-3-1-16,-3-1-2 0,-2 0 0 0,1 1 1 0,1-3 13 16,-2 0 6-16,1-1 3 0,1 2 3 0,-6-2 2 15,4 1-2-15,-4-1-1 0,0 0 2 0,5 3 2 0,-5-3 0 16,0 3 13-16,0 0 12 0,0 1 9 0,0 3 5 0,0-4 3 15,0 3 5-15,0 1-11 0,0-1-8 0,0 3-7 16,0-3-5-16,5 3-10 0,-5 0-6 0,0 0 0 16,0 3-3-16,0 0-1 0,0-1 0 0,5 4 4 0,-5 3-1 15,5 1 0-15,-5-1 1 0,4 4-1 0,-4 1 0 0,0 0-3 16,0-1 4-16,5 4-2 0,-5-1 1 0,-5 3-1 16,5-2 1-16,0 2 0 0,0-2-1 0,-4-1 1 0,-1 0 0 15,5 1-2-15,-5 0-2 0,0-1-1 0,0 1 3 16,5-4-1-16,-4 4-5 0,4-1 1 0,-6-2 2 0,1 0 2 15,1 2 0-15,4-2-3 0,-6 2 4 0,-3-1 1 16,3-1 4-16,1 1-3 0,1-2-2 0,4 2 2 0,-4-3 0 16,-1-2-4-16,5 1-1 0,0 0 0 0,5-6 4 15,-5 3-1-15,4-5 2 0,5 0 2 0,1-6-1 0,1 0-1 16,4-2-1-16,-1-3 3 0,0-1-4 0,6-2-9 16,0 0 6-16,-1-5 3 0,5 3 8 0,-3-4 10 0,-2-2 5 15,-5-1 15-15,6 4-5 0,-10-6-1 0,5 3-6 0,-6-3-10 16,1 3-3-16,-5-3-2 0,-5 2-1 0,0 1-8 0,0 0 4 15,-5 5-1-15,0-3 2 0,0 4 2 0,-4 2 2 16,-1 3 13-16,-1-3 2 0,-3 5-1 0,4 1-1 16,0-1-1-16,1 3-2 0,-1 3-8 0,6-2-7 0,-2 2-4 15,1-4-5-15,5 2-3 0,0 2-2 0,0 0 0 0,0 2 1 16,5 2 1-16,1-2-5 0,-2 1-17 0,0 0-16 16,7 0-22-16,3-1-29 0,1 1-29 0,0 0-35 15,0 0-26-15,4-3-44 0,-4 0-85 0,4 3-110 0</inkml:trace>
  <inkml:trace contextRef="#ctx0" brushRef="#br0" timeOffset="27745.88">2399 10554 181 0,'-5'2'226'0,"5"-2"-79"0,0 0-56 16,0 0-34-16,0-2-20 0,0 2-10 0,0 0-7 0,0 0-1 15,0-3-1-15,0 3-1 0,0 0-3 0,0 0-3 16,0 0-1-16,0 0-2 0,0 0 0 0,0 0-3 0,5 0 1 15,-5 0-3-15,5 0 2 0,-5 0-2 0,5 0 1 16,-5 0 3-16,4 0 2 0,2 0 5 0,-1-3 5 0,-1 3 2 16,1-3 2-16,0 3 1 0,-5-2-4 0,4 2-3 15,2 0 0-15,-6 0-4 0,0 0-3 0,0 0-4 0,0 0 1 16,0 0 3-16,0 0-3 0,0 0 5 0,0 0-1 0,0 0 3 16,0 0-3-16,0 0-3 0,-6 0-2 0,6 0-4 15,-4 0 1-15,-1 2-2 0,5-2 2 0,-5 0 0 0,5 0 2 16,0 3 5-16,-4-3 4 0,4 0 3 0,0 0 3 15,0 0 0-15,0 0-3 0,0 0-3 0,0 0 0 0,0 0-1 16,4 0 0-16,1 0-1 0,0 0-2 0,-1-3 3 0,2 3-4 16,-1-2-3-16,4 2 2 0,-3 0-1 0,3 0 1 15,1 2-3-15,-5-2 0 0,5 3 0 0,-6 0-2 16,2 0-1-16,-1-1 3 0,-1 3 2 0,0 1 2 0,-4-3 1 16,0 5 0-16,0 1 3 0,-4-2-1 0,0 5-3 0,-7-2-4 15,2 4 0-15,-6 1-2 0,6-5-3 0,-2 4 1 16,2-4 0-16,-2 4 2 0,7-2-1 0,4-1 0 0,0-1-1 15,0 2-3-15,10-4-1 0,-5 0 1 0,10 0 0 16,-1-2 0-16,6-1 2 0,-1-5 2 0,5 3 0 0,1-3-2 16,4-3 0-16,-5 3 1 0,6-3-1 0,0-2 0 15,-1 2 0-15,-5-2 0 0,1 2-6 0,-1-3-13 0,1 4-20 16,-6-3-26-16,0 2-32 0,1-3-32 0,-5 0-35 0,-5 4-61 16,-1-4-93-16,1 2-101 0</inkml:trace>
  <inkml:trace contextRef="#ctx0" brushRef="#br0" timeOffset="31275.76">3963 10504 74 0,'-5'-3'291'0,"5"3"-83"0,-5-5-65 15,5 2-38-15,0 1-24 0,0-2-23 0,0 4-11 0,0 0-8 0,0-2-5 16,0 2 0-16,0-3 4 0,0 3 6 0,0-3 4 16,-4 3 3-16,4-3 2 0,0 3-2 0,-6-2-7 15,6 2-5-15,-5 0-9 0,-4 2-8 0,4 1-8 0,-5 0-5 16,0 2-5-16,1 4-2 0,-6-1-3 0,5 3-1 0,-10 2-3 16,5 2 0-16,1-2 0 0,-1 4-1 0,1-2-1 15,4 0-20-15,-4 1-28 0,3-2-31 0,6-2-40 16,1-2-52-16,-1 1-85 0,5-3-115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1:30.79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0 334 0,'0'-29'16,"28"1"15,0-1 16,-28 1-32,0-1 1,29-29 0,-29 30-1,0-1 1,0-29-1,0 30 1,0 56 140,0 1-140,0 29 0,0-30-16,0 30 15,0-1 1,0-28-16,0 28 15,0-28 17,0 0-17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1:35.02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0 134 0,'0'-27'125,"0"-2"-94,0 1-15,0-1 0,0 1 124,0 85 17,0 0-142,0-30-15,0 30 16,0-28-1,28 28 1,-28 0-16,0 0 31,0-29 1,28 29-17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1:48.02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0 350 0,'29'29'110,"-1"-1"-95,1-28 1,-1 0-1,1 29 1,-1-29 0,1 0-1,-1 0 1,1 0 0,-2 0-1,2 0 1,-1-29-1,29 1 1,-28-1 0,-29 1-1,28-29 1,-28 0 0,0 29-1,0 0 1,0-1-1,0-28 17,-28 29-1,-1-1 16,1 29 31,-1 0-62,1 0-1,28 29 16,-29-29-15,2 57 0,-2-57-1,29 28-15,-28 1 16,28-1 15,-29 0-31,29 0 31,0 1 282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18T14:51:59.03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143 57 0,'0'29'62,"0"28"-46,0 0-1,0-29 1,0 1 0,0-1-1,0 1 1,28-29 31,1 0-32,-1 0 1,0 0 0,0 0-1,1-29 1,-1 29 0,1-57-1,-1 29 1,1 28-1,-29-29 1,0 1-16,28-1 31,-28 1-15,0-1 15,-57 29 16,29-28-31,-1 28-1,-28 0 1,29-28 0,0 28 15,0 0-31,-1 0 47,1 0-16,-1 0-15,1 0-1,28 28 1,-29 0-1,29 1 1,-28-1 0,-1 29-1,29-28 142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3BF955-7759-4E9C-8E9A-C8D20CC3F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30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06129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D5007-0808-49FF-B4AD-DBA780552A6D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09.08.2024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55363-48BF-4A79-B789-5FDCB22871B3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578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</p:sldLayoutIdLst>
  <p:transition>
    <p:wipe dir="r"/>
  </p:transition>
  <p:txStyles>
    <p:titleStyle>
      <a:lvl1pPr algn="ctr" defTabSz="1103313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2pPr>
      <a:lvl3pPr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3pPr>
      <a:lvl4pPr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4pPr>
      <a:lvl5pPr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12750" indent="-412750" algn="l" defTabSz="11033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44488" algn="l" defTabSz="11033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988" indent="-274638" algn="l" defTabSz="11033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4438" indent="-274638" algn="l" defTabSz="11033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716" indent="-276156" algn="l" defTabSz="1104624" rtl="0" eaLnBrk="1" latinLnBrk="0" hangingPunct="1">
        <a:spcBef>
          <a:spcPct val="20000"/>
        </a:spcBef>
        <a:buFont typeface="Arial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6pPr>
      <a:lvl7pPr marL="3590028" indent="-276156" algn="l" defTabSz="1104624" rtl="0" eaLnBrk="1" latinLnBrk="0" hangingPunct="1">
        <a:spcBef>
          <a:spcPct val="20000"/>
        </a:spcBef>
        <a:buFont typeface="Arial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7pPr>
      <a:lvl8pPr marL="4142340" indent="-276156" algn="l" defTabSz="1104624" rtl="0" eaLnBrk="1" latinLnBrk="0" hangingPunct="1">
        <a:spcBef>
          <a:spcPct val="20000"/>
        </a:spcBef>
        <a:buFont typeface="Arial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8pPr>
      <a:lvl9pPr marL="4694652" indent="-276156" algn="l" defTabSz="1104624" rtl="0" eaLnBrk="1" latinLnBrk="0" hangingPunct="1">
        <a:spcBef>
          <a:spcPct val="20000"/>
        </a:spcBef>
        <a:buFont typeface="Arial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2312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104624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56936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209248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61560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313872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66184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418496" algn="l" defTabSz="110462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60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30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180.png"/><Relationship Id="rId21" Type="http://schemas.openxmlformats.org/officeDocument/2006/relationships/image" Target="../media/image27.png"/><Relationship Id="rId7" Type="http://schemas.openxmlformats.org/officeDocument/2006/relationships/image" Target="../media/image200.png"/><Relationship Id="rId12" Type="http://schemas.openxmlformats.org/officeDocument/2006/relationships/customXml" Target="../ink/ink10.xml"/><Relationship Id="rId17" Type="http://schemas.openxmlformats.org/officeDocument/2006/relationships/image" Target="../media/image250.png"/><Relationship Id="rId25" Type="http://schemas.openxmlformats.org/officeDocument/2006/relationships/image" Target="../media/image21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20.png"/><Relationship Id="rId24" Type="http://schemas.openxmlformats.org/officeDocument/2006/relationships/customXml" Target="../ink/ink16.xml"/><Relationship Id="rId5" Type="http://schemas.openxmlformats.org/officeDocument/2006/relationships/image" Target="../media/image190.png"/><Relationship Id="rId15" Type="http://schemas.openxmlformats.org/officeDocument/2006/relationships/image" Target="../media/image240.png"/><Relationship Id="rId23" Type="http://schemas.openxmlformats.org/officeDocument/2006/relationships/image" Target="../media/image28.png"/><Relationship Id="rId28" Type="http://schemas.openxmlformats.org/officeDocument/2006/relationships/customXml" Target="../ink/ink18.xml"/><Relationship Id="rId10" Type="http://schemas.openxmlformats.org/officeDocument/2006/relationships/customXml" Target="../ink/ink9.xml"/><Relationship Id="rId19" Type="http://schemas.openxmlformats.org/officeDocument/2006/relationships/image" Target="../media/image26.png"/><Relationship Id="rId4" Type="http://schemas.openxmlformats.org/officeDocument/2006/relationships/customXml" Target="../ink/ink6.xml"/><Relationship Id="rId9" Type="http://schemas.openxmlformats.org/officeDocument/2006/relationships/image" Target="../media/image210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customXml" Target="../ink/ink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443F9F-78BB-4D56-BB60-4C78D8233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10" t="3147" r="3200" b="5556"/>
          <a:stretch/>
        </p:blipFill>
        <p:spPr>
          <a:xfrm>
            <a:off x="-8477" y="407319"/>
            <a:ext cx="8684933" cy="64893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5F14E2-E934-4C9A-9C9D-9F30BDAE4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7228" y="364490"/>
            <a:ext cx="4867462" cy="60907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F59CCB-0D22-480D-BDF4-2E913C709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8248" y="1990481"/>
            <a:ext cx="1896442" cy="29226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9468B0-F92A-4CF9-BC84-BDFAEF6E3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067" y="2007111"/>
            <a:ext cx="3379798" cy="3680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1EF53-5224-429A-B546-F20806A62108}"/>
              </a:ext>
            </a:extLst>
          </p:cNvPr>
          <p:cNvSpPr txBox="1"/>
          <p:nvPr/>
        </p:nvSpPr>
        <p:spPr>
          <a:xfrm>
            <a:off x="3119288" y="926262"/>
            <a:ext cx="5776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3200" b="1" dirty="0">
                <a:solidFill>
                  <a:srgbClr val="FF0000"/>
                </a:solidFill>
                <a:latin typeface="Roboto-Light"/>
              </a:rPr>
              <a:t>Mavzu: </a:t>
            </a:r>
          </a:p>
          <a:p>
            <a:pPr algn="ctr"/>
            <a:r>
              <a:rPr lang="uz-Cyrl-UZ" sz="3200" b="1" dirty="0">
                <a:solidFill>
                  <a:srgbClr val="0033CC"/>
                </a:solidFill>
                <a:latin typeface="Roboto-Light"/>
              </a:rPr>
              <a:t>Mantiqiy ifodalar </a:t>
            </a:r>
          </a:p>
          <a:p>
            <a:pPr algn="ctr"/>
            <a:r>
              <a:rPr lang="uz-Cyrl-UZ" sz="3200" b="1" dirty="0">
                <a:solidFill>
                  <a:srgbClr val="0033CC"/>
                </a:solidFill>
                <a:latin typeface="Roboto-Light"/>
              </a:rPr>
              <a:t>va amallar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58AFDE-79D4-4CAA-826F-6EF25B6F95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7575"/>
          <a:stretch/>
        </p:blipFill>
        <p:spPr>
          <a:xfrm>
            <a:off x="4355976" y="3599324"/>
            <a:ext cx="477954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317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4738" y="819969"/>
            <a:ext cx="69575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398860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Jadvalda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so’rovlar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internetning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qismlaridan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topilgan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sahifalar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arenR" startAt="2"/>
              <a:tabLst>
                <a:tab pos="398860" algn="l"/>
              </a:tabLs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2"/>
              <a:tabLst>
                <a:tab pos="398860" algn="l"/>
              </a:tabLs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2"/>
              <a:tabLst>
                <a:tab pos="398860" algn="l"/>
              </a:tabLs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2"/>
              <a:tabLst>
                <a:tab pos="398860" algn="l"/>
              </a:tabLs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 startAt="2"/>
              <a:tabLst>
                <a:tab pos="398860" algn="l"/>
              </a:tabLs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98860" algn="l"/>
              </a:tabLst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so’rovi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sahifa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topiladi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1" y="1655138"/>
          <a:ext cx="6020990" cy="978692"/>
        </p:xfrm>
        <a:graphic>
          <a:graphicData uri="http://schemas.openxmlformats.org/drawingml/2006/table">
            <a:tbl>
              <a:tblPr firstRow="1" firstCol="1" bandRow="1"/>
              <a:tblGrid>
                <a:gridCol w="3010194">
                  <a:extLst>
                    <a:ext uri="{9D8B030D-6E8A-4147-A177-3AD203B41FA5}">
                      <a16:colId xmlns:a16="http://schemas.microsoft.com/office/drawing/2014/main" val="2418289747"/>
                    </a:ext>
                  </a:extLst>
                </a:gridCol>
                <a:gridCol w="3010796">
                  <a:extLst>
                    <a:ext uri="{9D8B030D-6E8A-4147-A177-3AD203B41FA5}">
                      <a16:colId xmlns:a16="http://schemas.microsoft.com/office/drawing/2014/main" val="3699029204"/>
                    </a:ext>
                  </a:extLst>
                </a:gridCol>
              </a:tblGrid>
              <a:tr h="24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So’rov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Sahifalar soni (ming)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63160"/>
                  </a:ext>
                </a:extLst>
              </a:tr>
              <a:tr h="24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589365"/>
                  </a:ext>
                </a:extLst>
              </a:tr>
              <a:tr h="24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0463"/>
                  </a:ext>
                </a:extLst>
              </a:tr>
              <a:tr h="24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  <a:r>
                        <a:rPr lang="es-E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s-E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49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F9EBB51E-F744-429C-BC10-772157F5AEE1}"/>
                  </a:ext>
                </a:extLst>
              </p14:cNvPr>
              <p14:cNvContentPartPr/>
              <p14:nvPr/>
            </p14:nvContentPartPr>
            <p14:xfrm>
              <a:off x="7246925" y="4050782"/>
              <a:ext cx="270" cy="27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F9EBB51E-F744-429C-BC10-772157F5A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335" y="4046192"/>
                <a:ext cx="9450" cy="945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601BC06-063B-421C-8BBD-C56B90B95E18}"/>
              </a:ext>
            </a:extLst>
          </p:cNvPr>
          <p:cNvSpPr/>
          <p:nvPr/>
        </p:nvSpPr>
        <p:spPr>
          <a:xfrm>
            <a:off x="4262548" y="3190714"/>
            <a:ext cx="4785918" cy="254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x+y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=300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y+z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=250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z=150          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x+y+z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=?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z+150=250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z=100               </a:t>
            </a:r>
            <a:r>
              <a:rPr lang="en-US" sz="3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300+100=400</a:t>
            </a:r>
            <a:endParaRPr lang="ru-RU" sz="3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1F82D09-56E2-44A6-B438-D76C622BA2C9}"/>
              </a:ext>
            </a:extLst>
          </p:cNvPr>
          <p:cNvSpPr/>
          <p:nvPr/>
        </p:nvSpPr>
        <p:spPr>
          <a:xfrm>
            <a:off x="476383" y="4050781"/>
            <a:ext cx="1806206" cy="15396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A441E4D-5BF1-4617-A4E2-8A3696666644}"/>
              </a:ext>
            </a:extLst>
          </p:cNvPr>
          <p:cNvSpPr/>
          <p:nvPr/>
        </p:nvSpPr>
        <p:spPr>
          <a:xfrm>
            <a:off x="1672492" y="4050781"/>
            <a:ext cx="1806206" cy="15396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A046A67-855E-4667-BD0A-1EE2D16D905A}"/>
              </a:ext>
            </a:extLst>
          </p:cNvPr>
          <p:cNvSpPr/>
          <p:nvPr/>
        </p:nvSpPr>
        <p:spPr>
          <a:xfrm>
            <a:off x="1555846" y="4109676"/>
            <a:ext cx="726743" cy="13946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12ACF91-36D0-4493-A1AB-AF458F76178B}"/>
              </a:ext>
            </a:extLst>
          </p:cNvPr>
          <p:cNvSpPr/>
          <p:nvPr/>
        </p:nvSpPr>
        <p:spPr>
          <a:xfrm>
            <a:off x="1043849" y="4351209"/>
            <a:ext cx="26387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  y     z</a:t>
            </a:r>
            <a:endParaRPr lang="ru-RU" sz="4050" dirty="0">
              <a:solidFill>
                <a:srgbClr val="00B0F0"/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CB3A306-5CF6-4C9A-9462-99FD5BE0F14F}"/>
              </a:ext>
            </a:extLst>
          </p:cNvPr>
          <p:cNvSpPr/>
          <p:nvPr/>
        </p:nvSpPr>
        <p:spPr>
          <a:xfrm>
            <a:off x="942834" y="3757135"/>
            <a:ext cx="26795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Mat                    </a:t>
            </a:r>
            <a:r>
              <a:rPr lang="en-US" sz="2100" dirty="0" err="1">
                <a:solidFill>
                  <a:srgbClr val="00B0F0"/>
                </a:solidFill>
              </a:rPr>
              <a:t>Fiz</a:t>
            </a:r>
            <a:endParaRPr lang="ru-RU" sz="2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024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74010" y="998935"/>
            <a:ext cx="8628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Ali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Soli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ball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Soli 4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ball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Soli 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 ball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FF9682D-BDB0-4DC1-9785-8D060F2DBA4A}"/>
              </a:ext>
            </a:extLst>
          </p:cNvPr>
          <p:cNvSpPr/>
          <p:nvPr/>
        </p:nvSpPr>
        <p:spPr>
          <a:xfrm>
            <a:off x="1140623" y="2548720"/>
            <a:ext cx="2639289" cy="254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 =1,2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Vali=1,2,3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Xoli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=1,2,3,4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Soli=4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2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0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74826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529AEA5-7237-4BA1-B776-8A30F45C32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9864" y="1844824"/>
                <a:ext cx="8076063" cy="848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639763" indent="-246063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indent="-246063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187450" indent="-20955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462088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19192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3764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28336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2908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fontAlgn="base" hangingPunct="0">
                  <a:spcAft>
                    <a:spcPct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en-US" altLang="ru-RU" sz="2400" dirty="0">
                    <a:solidFill>
                      <a:prstClr val="black"/>
                    </a:solidFill>
                  </a:rPr>
                  <a:t>8.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𝒏𝒐𝒕</m:t>
                    </m:r>
                    <m:r>
                      <a:rPr lang="en-US" altLang="ru-R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e>
                    </m:d>
                    <m:r>
                      <a:rPr lang="en-US" altLang="ru-R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ru-R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𝒂𝒏𝒅</m:t>
                    </m:r>
                    <m:r>
                      <a:rPr lang="en-US" altLang="ru-RU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𝒊𝒌𝒌𝒊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𝒙𝒐𝒏𝒂𝒍𝒊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𝒃𝒊𝒓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𝒙𝒊𝒍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ru-RU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𝒔𝒐𝒏</m:t>
                        </m:r>
                      </m:e>
                    </m:d>
                    <m:r>
                      <a:rPr lang="en-US" alt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ru-RU" sz="2400" dirty="0">
                    <a:solidFill>
                      <a:prstClr val="black"/>
                    </a:solidFill>
                  </a:rPr>
                  <a:t>natija </a:t>
                </a:r>
                <a:r>
                  <a:rPr lang="en-US" altLang="ru-RU" sz="2400" dirty="0" err="1">
                    <a:solidFill>
                      <a:prstClr val="black"/>
                    </a:solidFill>
                  </a:rPr>
                  <a:t>rost</a:t>
                </a:r>
                <a:r>
                  <a:rPr lang="en-US" alt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ru-RU" sz="2400" dirty="0" err="1">
                    <a:solidFill>
                      <a:prstClr val="black"/>
                    </a:solidFill>
                  </a:rPr>
                  <a:t>bo’ladigan</a:t>
                </a:r>
                <a:r>
                  <a:rPr lang="en-US" alt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ru-RU" sz="2400" dirty="0" err="1">
                    <a:solidFill>
                      <a:prstClr val="black"/>
                    </a:solidFill>
                  </a:rPr>
                  <a:t>eng</a:t>
                </a:r>
                <a:r>
                  <a:rPr lang="en-US" alt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ru-RU" sz="2400" dirty="0" err="1">
                    <a:solidFill>
                      <a:prstClr val="black"/>
                    </a:solidFill>
                  </a:rPr>
                  <a:t>katta</a:t>
                </a:r>
                <a:r>
                  <a:rPr lang="en-US" alt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ru-RU" sz="2400" dirty="0" err="1">
                    <a:solidFill>
                      <a:prstClr val="black"/>
                    </a:solidFill>
                  </a:rPr>
                  <a:t>qiymatni</a:t>
                </a:r>
                <a:r>
                  <a:rPr lang="en-US" altLang="ru-RU" sz="2400" dirty="0">
                    <a:solidFill>
                      <a:prstClr val="black"/>
                    </a:solidFill>
                  </a:rPr>
                  <a:t> toping.</a:t>
                </a:r>
              </a:p>
              <a:p>
                <a:pPr eaLnBrk="0" fontAlgn="base" hangingPunct="0">
                  <a:spcAft>
                    <a:spcPct val="0"/>
                  </a:spcAft>
                  <a:buFont typeface="Wingdings 2" panose="05020102010507070707" pitchFamily="18" charset="2"/>
                  <a:buNone/>
                  <a:defRPr/>
                </a:pPr>
                <a:endParaRPr lang="en-US" altLang="ru-RU" sz="2400" dirty="0">
                  <a:solidFill>
                    <a:prstClr val="black"/>
                  </a:solidFill>
                </a:endParaRPr>
              </a:p>
              <a:p>
                <a:pPr eaLnBrk="0" fontAlgn="base" hangingPunct="0">
                  <a:spcAft>
                    <a:spcPct val="0"/>
                  </a:spcAft>
                  <a:buFont typeface="Wingdings 2" panose="05020102010507070707" pitchFamily="18" charset="2"/>
                  <a:buNone/>
                  <a:defRPr/>
                </a:pPr>
                <a:endParaRPr lang="en-US" altLang="ru-RU" sz="2400" dirty="0">
                  <a:solidFill>
                    <a:prstClr val="black"/>
                  </a:solidFill>
                </a:endParaRPr>
              </a:p>
              <a:p>
                <a:pPr eaLnBrk="0" fontAlgn="base" hangingPunct="0">
                  <a:spcAft>
                    <a:spcPct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en-US" altLang="ru-RU" sz="2400" dirty="0">
                    <a:solidFill>
                      <a:prstClr val="black"/>
                    </a:solidFill>
                  </a:rPr>
                  <a:t>    X=22 </a:t>
                </a:r>
                <a:r>
                  <a:rPr lang="en-US" altLang="ru-RU" sz="2400" dirty="0">
                    <a:solidFill>
                      <a:srgbClr val="FF0000"/>
                    </a:solidFill>
                  </a:rPr>
                  <a:t>						X=33</a:t>
                </a:r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529AEA5-7237-4BA1-B776-8A30F45C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864" y="1844824"/>
                <a:ext cx="8076063" cy="848567"/>
              </a:xfrm>
              <a:prstGeom prst="rect">
                <a:avLst/>
              </a:prstGeom>
              <a:blipFill>
                <a:blip r:embed="rId2"/>
                <a:stretch>
                  <a:fillRect l="-1132" t="-5755" b="-169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2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0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83415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256678" y="1344414"/>
            <a:ext cx="8887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z-Cyrl-U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A= Samsung —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tarjima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qilinganda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“3 ta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B= 2006-yilda YouTube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tarmog‘ini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kompaniyasi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0" algn="just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C= Telegram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loyihasi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2013-yilda aka-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Nikolay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Pavel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Durovlar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chiqilgan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162" y="2593518"/>
                <a:ext cx="4402174" cy="663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>
                  <a:lnSpc>
                    <a:spcPct val="107000"/>
                  </a:lnSpc>
                  <a:spcAft>
                    <a:spcPts val="600"/>
                  </a:spcAft>
                  <a:tabLst>
                    <a:tab pos="405289" algn="l"/>
                  </a:tabLst>
                </a:pPr>
                <a:r>
                  <a:rPr lang="ru-RU" sz="3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˅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˄  </m:t>
                        </m:r>
                        <m:acc>
                          <m:accPr>
                            <m:chr m:val="̅"/>
                            <m:ctrlPr>
                              <a:rPr lang="ru-RU" sz="3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3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</a:t>
                </a:r>
                <a:r>
                  <a: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0v1=1</a:t>
                </a:r>
                <a:endParaRPr lang="ru-RU" sz="33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2" y="2593518"/>
                <a:ext cx="4402174" cy="663323"/>
              </a:xfrm>
              <a:prstGeom prst="rect">
                <a:avLst/>
              </a:prstGeom>
              <a:blipFill>
                <a:blip r:embed="rId2"/>
                <a:stretch>
                  <a:fillRect t="-4587" b="-29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CE8BC9-1E2D-471D-8DF3-3E0FD8AD98B2}"/>
              </a:ext>
            </a:extLst>
          </p:cNvPr>
          <p:cNvSpPr/>
          <p:nvPr/>
        </p:nvSpPr>
        <p:spPr>
          <a:xfrm>
            <a:off x="827584" y="3332830"/>
            <a:ext cx="1279478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 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B= 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C= 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C4C92628-6A6B-487C-B609-2CA66225299D}"/>
                  </a:ext>
                </a:extLst>
              </p14:cNvPr>
              <p14:cNvContentPartPr/>
              <p14:nvPr/>
            </p14:nvContentPartPr>
            <p14:xfrm>
              <a:off x="4657259" y="2607632"/>
              <a:ext cx="270" cy="27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C4C92628-6A6B-487C-B609-2CA6622529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2669" y="2603042"/>
                <a:ext cx="9450" cy="945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Группа 6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5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3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56615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262720" y="1196752"/>
            <a:ext cx="861856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Ali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minutdan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Vali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minutdan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Soli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minutdan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bittasining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0E5F6F-338E-4DE0-804A-6D11D359D5EC}"/>
              </a:ext>
            </a:extLst>
          </p:cNvPr>
          <p:cNvSpPr/>
          <p:nvPr/>
        </p:nvSpPr>
        <p:spPr>
          <a:xfrm>
            <a:off x="823312" y="3782075"/>
            <a:ext cx="8057969" cy="22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 =10, 11,12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Vali=11,12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4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Soli=12                       </a:t>
            </a:r>
            <a:r>
              <a:rPr lang="en-US" sz="45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JAVOB 10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3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1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80385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539552" y="1847888"/>
            <a:ext cx="895975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s-ES" alt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(A and (not C)) or (C and B) 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mantiqiy ifodaning qiymatini berilgan    						mulohazalar asosida toping.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A=”Plotter –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xotira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qurilmasi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B=”4 bit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rangni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kodlash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C=”Morze usuli kodlashning notekis usuliga kiradi”;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60C989-6B9D-4776-879A-11477E199978}"/>
              </a:ext>
            </a:extLst>
          </p:cNvPr>
          <p:cNvSpPr/>
          <p:nvPr/>
        </p:nvSpPr>
        <p:spPr>
          <a:xfrm>
            <a:off x="796162" y="4362019"/>
            <a:ext cx="1504666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 0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B= 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C=1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F8C738-D6A3-4294-97F1-11EDCA79B774}"/>
              </a:ext>
            </a:extLst>
          </p:cNvPr>
          <p:cNvSpPr/>
          <p:nvPr/>
        </p:nvSpPr>
        <p:spPr>
          <a:xfrm>
            <a:off x="2467878" y="3797634"/>
            <a:ext cx="4392488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0^0=0 V 1=1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7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5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37822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2434158"/>
            <a:ext cx="4972050" cy="233248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b="1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E’tiborsiz</a:t>
            </a:r>
            <a:r>
              <a:rPr lang="en-US" altLang="ru-RU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bo‘lmaganingiz</a:t>
            </a:r>
            <a:r>
              <a:rPr lang="en-US" altLang="ru-RU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en-US" altLang="ru-RU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altLang="ru-RU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8AFDE-79D4-4CAA-826F-6EF25B6F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6512" y="360040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87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B6CAA-58A1-413E-8E4F-B196BB16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31595-044E-4C18-9946-54477321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0" i="0" dirty="0">
              <a:solidFill>
                <a:srgbClr val="242021"/>
              </a:solidFill>
              <a:effectLst/>
              <a:latin typeface="Roboto-Light"/>
            </a:endParaRPr>
          </a:p>
          <a:p>
            <a:pPr marL="0" indent="0" algn="just">
              <a:lnSpc>
                <a:spcPct val="150000"/>
              </a:lnSpc>
              <a:buNone/>
            </a:pPr>
            <a:br>
              <a:rPr lang="uz-Latn-UZ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ECB2B-9290-4926-8504-054E3EB2B384}"/>
              </a:ext>
            </a:extLst>
          </p:cNvPr>
          <p:cNvSpPr txBox="1"/>
          <p:nvPr/>
        </p:nvSpPr>
        <p:spPr>
          <a:xfrm>
            <a:off x="28922" y="1739804"/>
            <a:ext cx="8964488" cy="511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ilmining alohida fan sifatida shakllanishi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miloddan avvalgi IV asrda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Roboto-Light"/>
              </a:rPr>
              <a:t>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yashab 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o‘tgan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buyuk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yunon olimi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Arastu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(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Aristotel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) ismi bilan bog‘liq. </a:t>
            </a:r>
            <a:endParaRPr lang="ru-RU" sz="2000" b="0" i="0" dirty="0">
              <a:solidFill>
                <a:srgbClr val="242021"/>
              </a:solidFill>
              <a:effectLst/>
              <a:latin typeface="Roboto-Ligh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242021"/>
                </a:solidFill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U birinchi bo‘lib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ilmi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o‘rganadigan masalalar doirasini aniqladi, </a:t>
            </a:r>
            <a:endParaRPr lang="en-US" sz="2000" b="0" i="0" dirty="0">
              <a:solidFill>
                <a:srgbClr val="242021"/>
              </a:solidFill>
              <a:effectLst/>
              <a:latin typeface="Roboto-Ligh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mantiqqa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FF0000"/>
                </a:solidFill>
                <a:effectLst/>
                <a:latin typeface="Roboto-Light"/>
              </a:rPr>
              <a:t>“</a:t>
            </a:r>
            <a:r>
              <a:rPr lang="uz-Latn-UZ" sz="2000" b="0" i="0" dirty="0" err="1">
                <a:solidFill>
                  <a:srgbClr val="FF0000"/>
                </a:solidFill>
                <a:effectLst/>
                <a:latin typeface="Roboto-Light"/>
              </a:rPr>
              <a:t>maʼlum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Roboto-Light"/>
              </a:rPr>
              <a:t>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Roboto-Light"/>
              </a:rPr>
              <a:t>   </a:t>
            </a:r>
            <a:r>
              <a:rPr lang="uz-Latn-UZ" sz="2000" b="0" i="0" dirty="0">
                <a:solidFill>
                  <a:srgbClr val="FF0000"/>
                </a:solidFill>
                <a:effectLst/>
                <a:latin typeface="Roboto-Light"/>
              </a:rPr>
              <a:t>bilimlardan </a:t>
            </a:r>
            <a:r>
              <a:rPr lang="uz-Latn-UZ" sz="2000" b="0" i="0" dirty="0" err="1">
                <a:solidFill>
                  <a:srgbClr val="FF0000"/>
                </a:solidFill>
                <a:effectLst/>
                <a:latin typeface="Roboto-Light"/>
              </a:rPr>
              <a:t>nomaʼlum</a:t>
            </a:r>
            <a:r>
              <a:rPr lang="uz-Latn-UZ" sz="2000" b="0" i="0" dirty="0">
                <a:solidFill>
                  <a:srgbClr val="FF0000"/>
                </a:solidFill>
                <a:effectLst/>
                <a:latin typeface="Roboto-Light"/>
              </a:rPr>
              <a:t> bilimlarni aniqlovchi”, “chin fikrni xato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FF0000"/>
                </a:solidFill>
                <a:effectLst/>
                <a:latin typeface="Roboto-Light"/>
              </a:rPr>
              <a:t>fikrdan ajratuvchi”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fan 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sifatida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taʼrif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berdi. Olim birinchi marta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mantiqiy tafakkur shakllarini uning mazmunidan</a:t>
            </a:r>
            <a:r>
              <a:rPr lang="ru-RU" sz="2000" dirty="0">
                <a:solidFill>
                  <a:srgbClr val="242021"/>
                </a:solidFill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ajratib,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va matematikani uyg‘unlashtirishga harakat qildi,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dalillar nazariyasiga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asos soldi.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Formal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ilmining asoslari hamda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jarayonini turli matematik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belgilar bilan ifodalashga intilish ham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Arastu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asarlarida ko‘zga tashlanadi. Markaziy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osiyolik alloma Abu Nasr Forobiy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Arastuning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umumiy formal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mantiqqa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oid qarashlariga</a:t>
            </a:r>
            <a:r>
              <a:rPr lang="ru-RU" sz="2000" b="0" i="0" dirty="0">
                <a:solidFill>
                  <a:srgbClr val="242021"/>
                </a:solidFill>
                <a:effectLst/>
                <a:latin typeface="Roboto-Light"/>
              </a:rPr>
              <a:t>       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tayangan holda </a:t>
            </a:r>
            <a:r>
              <a:rPr lang="uz-Latn-UZ" sz="2000" b="0" i="0" dirty="0" err="1">
                <a:solidFill>
                  <a:srgbClr val="242021"/>
                </a:solidFill>
                <a:effectLst/>
                <a:latin typeface="Roboto-Light"/>
              </a:rPr>
              <a:t>mantiq</a:t>
            </a:r>
            <a:r>
              <a:rPr lang="uz-Latn-UZ" sz="2000" b="0" i="0" dirty="0">
                <a:solidFill>
                  <a:srgbClr val="242021"/>
                </a:solidFill>
                <a:effectLst/>
                <a:latin typeface="Roboto-Light"/>
              </a:rPr>
              <a:t> fanini shakllantira olgan.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3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1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0"/>
            <p:cNvSpPr>
              <a:spLocks noChangeArrowheads="1"/>
            </p:cNvSpPr>
            <p:nvPr/>
          </p:nvSpPr>
          <p:spPr bwMode="auto">
            <a:xfrm>
              <a:off x="7821613" y="166095"/>
              <a:ext cx="3335337" cy="35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71935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AB854D-AA77-423B-943C-5D3816836CA9}"/>
              </a:ext>
            </a:extLst>
          </p:cNvPr>
          <p:cNvSpPr txBox="1"/>
          <p:nvPr/>
        </p:nvSpPr>
        <p:spPr>
          <a:xfrm>
            <a:off x="575556" y="410304"/>
            <a:ext cx="6840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 err="1">
                <a:solidFill>
                  <a:srgbClr val="FF0000"/>
                </a:solidFill>
                <a:effectLst/>
                <a:latin typeface="Roboto-Medium"/>
              </a:rPr>
              <a:t>Mantiq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(logika) atamasi qadimgi yunoncha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 </a:t>
            </a:r>
            <a:r>
              <a:rPr lang="el-GR" sz="1800" b="0" i="0" dirty="0">
                <a:solidFill>
                  <a:srgbClr val="242021"/>
                </a:solidFill>
                <a:effectLst/>
                <a:latin typeface="MinionPro-Regular"/>
              </a:rPr>
              <a:t>λογικος </a:t>
            </a:r>
            <a:r>
              <a:rPr lang="el-GR" sz="1800" b="0" i="1" dirty="0">
                <a:solidFill>
                  <a:srgbClr val="242021"/>
                </a:solidFill>
                <a:effectLst/>
                <a:latin typeface="Roboto-LightItalic"/>
              </a:rPr>
              <a:t>– “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fikrlash ilmi” atamasiga mos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keladi va “so‘z”, “fikr”, “mulohaza”, “nutq”, “aql”</a:t>
            </a:r>
            <a:b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</a:b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degan ma’nolarni anglatib, bilish jarayoni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bilan uzviy bog‘liqdir.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Mantiqning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o‘rganish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obyektini 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tafakkur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tashkil etadi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45DBD-02F5-4F2E-A880-F9B31CE2E9BA}"/>
              </a:ext>
            </a:extLst>
          </p:cNvPr>
          <p:cNvSpPr txBox="1"/>
          <p:nvPr/>
        </p:nvSpPr>
        <p:spPr>
          <a:xfrm>
            <a:off x="618308" y="1890698"/>
            <a:ext cx="65459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1-ta’rif: </a:t>
            </a:r>
            <a:r>
              <a:rPr lang="uz-Latn-UZ" sz="1800" b="0" i="1" dirty="0">
                <a:solidFill>
                  <a:srgbClr val="FF0000"/>
                </a:solidFill>
                <a:effectLst/>
                <a:latin typeface="Roboto-LightItalic"/>
              </a:rPr>
              <a:t>Ikkita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A va B sodda mulohaza bir paytda rost bo‘lgandagina rost bo‘ladigan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yangi (murakkab) mulohazani hosil qilish amali </a:t>
            </a:r>
            <a:r>
              <a:rPr lang="uz-Latn-UZ" sz="1800" b="0" i="0" dirty="0" err="1">
                <a:solidFill>
                  <a:srgbClr val="242021"/>
                </a:solidFill>
                <a:effectLst/>
                <a:latin typeface="Roboto-Medium"/>
              </a:rPr>
              <a:t>konyunksiya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(lot.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conjunctio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bog‘layman) – 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mantiqiy ko‘paytirish amali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deb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ataladi.Mantiqiy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FF0000"/>
                </a:solidFill>
                <a:effectLst/>
                <a:latin typeface="Roboto-LightItalic"/>
              </a:rPr>
              <a:t>ko‘paytirishni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ifodalaydigan quyidagi jadvalga 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rostlik jadvali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deyiladi: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03E06A-0B5B-49A3-96C3-6027A87A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700808"/>
            <a:ext cx="2190750" cy="1750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D6DDC4-C357-44E4-B007-2CA6333508DF}"/>
              </a:ext>
            </a:extLst>
          </p:cNvPr>
          <p:cNvSpPr txBox="1"/>
          <p:nvPr/>
        </p:nvSpPr>
        <p:spPr>
          <a:xfrm>
            <a:off x="618308" y="4213384"/>
            <a:ext cx="61139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2-ta’rif: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Ikkita A va B sodda mulohazaning kamida bittasi rost bo‘lganda rost,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qolgan holatlarda yolg‘on bo‘ladigan yangi (murakkab) mulohazani hosil qilish amali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0" dirty="0" err="1">
                <a:solidFill>
                  <a:srgbClr val="242021"/>
                </a:solidFill>
                <a:effectLst/>
                <a:latin typeface="Roboto-Medium"/>
              </a:rPr>
              <a:t>dizyunksiya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(lot.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disjunctio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– farqlayman, ajrataman) – </a:t>
            </a:r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mantiqiy qo‘shish amali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deb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ataladi.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AB4A52-D450-4F70-B9FC-944BC7776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73" y="4105755"/>
            <a:ext cx="2125436" cy="1685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D3F891-83D2-4CF9-85DB-83762F5BD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07" y="3393278"/>
            <a:ext cx="7593058" cy="8068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F33524-9BCA-4BBF-85CD-A24682AF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6" y="5791680"/>
            <a:ext cx="79152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166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77F89-E984-46CA-B334-731B1C7F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746BE-3EA8-483A-B1CD-34252BBD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89030-04FE-45E5-A75C-3A05A926D020}"/>
              </a:ext>
            </a:extLst>
          </p:cNvPr>
          <p:cNvSpPr txBox="1"/>
          <p:nvPr/>
        </p:nvSpPr>
        <p:spPr>
          <a:xfrm>
            <a:off x="467544" y="476672"/>
            <a:ext cx="5904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3-ta’rif: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A mulohazani qiymati rost bo‘lganda yolg‘on, yolg‘on bo‘lganda rost qiymatga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o‘zgartira oladigan amalga 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inversiya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(lot.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inversio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– to‘ntaraman) – </a:t>
            </a:r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mantiqiy inkor amali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FF0000"/>
                </a:solidFill>
                <a:effectLst/>
                <a:latin typeface="Roboto-LightItalic"/>
              </a:rPr>
              <a:t>deyiladi.</a:t>
            </a:r>
            <a:r>
              <a:rPr lang="uz-Latn-UZ" dirty="0">
                <a:solidFill>
                  <a:srgbClr val="FF0000"/>
                </a:solidFill>
              </a:rPr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71515-802B-4068-A37A-78C8E53C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76672"/>
            <a:ext cx="2437004" cy="1477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63C74F-A5BE-4F69-AE5A-8335E11D74EB}"/>
              </a:ext>
            </a:extLst>
          </p:cNvPr>
          <p:cNvSpPr txBox="1"/>
          <p:nvPr/>
        </p:nvSpPr>
        <p:spPr>
          <a:xfrm>
            <a:off x="467544" y="2102693"/>
            <a:ext cx="6321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4-ta’rif: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A mulohaza rost, B mulohaza yolg‘on bo‘lgandagina yolg‘on, qolgan holatlarda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Roboto-LightItalic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rost bo‘ladigan mulohazaga A hamda B mulohazalarning </a:t>
            </a:r>
            <a:r>
              <a:rPr lang="uz-Latn-UZ" sz="1800" b="0" i="0" dirty="0" err="1">
                <a:solidFill>
                  <a:srgbClr val="FF0000"/>
                </a:solidFill>
                <a:effectLst/>
                <a:latin typeface="Roboto-Medium"/>
              </a:rPr>
              <a:t>implikatsiyasi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deyiladi.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4B5058-F43C-4BC7-ADE5-42B7ABFB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354" y="1897996"/>
            <a:ext cx="2228850" cy="1609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7B8B1D-06A3-4A1B-A94B-350733C997A9}"/>
              </a:ext>
            </a:extLst>
          </p:cNvPr>
          <p:cNvSpPr txBox="1"/>
          <p:nvPr/>
        </p:nvSpPr>
        <p:spPr>
          <a:xfrm>
            <a:off x="467544" y="3780684"/>
            <a:ext cx="6321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5-ta’rif: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A va B mulohazalar bir vaqtda rost yoki bir vaqtda yolg‘on bo‘lganda rost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bo‘ladigan mulohazaga A va B mulohazalarning </a:t>
            </a:r>
            <a:r>
              <a:rPr lang="uz-Latn-UZ" sz="1800" b="0" i="0" dirty="0" err="1">
                <a:solidFill>
                  <a:srgbClr val="FF0000"/>
                </a:solidFill>
                <a:effectLst/>
                <a:latin typeface="Roboto-Medium"/>
              </a:rPr>
              <a:t>ekvivalensiyasi</a:t>
            </a:r>
            <a:r>
              <a:rPr lang="uz-Latn-UZ" sz="1800" b="0" i="0" dirty="0">
                <a:solidFill>
                  <a:srgbClr val="FF0000"/>
                </a:solidFill>
                <a:effectLst/>
                <a:latin typeface="Roboto-Medium"/>
              </a:rPr>
              <a:t> 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deyiladi.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CBA59F-5286-4720-8D1A-253F93D98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31" y="3658171"/>
            <a:ext cx="2028825" cy="15716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8BA11A-53D2-476F-979A-DB21AE08A176}"/>
              </a:ext>
            </a:extLst>
          </p:cNvPr>
          <p:cNvSpPr txBox="1"/>
          <p:nvPr/>
        </p:nvSpPr>
        <p:spPr>
          <a:xfrm>
            <a:off x="647564" y="5439107"/>
            <a:ext cx="8244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1800" b="0" i="1" dirty="0">
                <a:solidFill>
                  <a:srgbClr val="FF0000"/>
                </a:solidFill>
                <a:effectLst/>
                <a:latin typeface="Roboto-LightItalic"/>
              </a:rPr>
              <a:t>Mantiqiy ifodalarda mantiqiy amallar quyidagi ketma-</a:t>
            </a:r>
            <a:r>
              <a:rPr lang="uz-Latn-UZ" sz="1800" b="0" i="1" dirty="0" err="1">
                <a:solidFill>
                  <a:srgbClr val="FF0000"/>
                </a:solidFill>
                <a:effectLst/>
                <a:latin typeface="Roboto-LightItalic"/>
              </a:rPr>
              <a:t>ketlikda</a:t>
            </a:r>
            <a:r>
              <a:rPr lang="uz-Latn-UZ" sz="1800" b="0" i="1" dirty="0">
                <a:solidFill>
                  <a:srgbClr val="FF0000"/>
                </a:solidFill>
                <a:effectLst/>
                <a:latin typeface="Roboto-LightItalic"/>
              </a:rPr>
              <a:t> bajariladi: </a:t>
            </a:r>
            <a:endParaRPr lang="ru-RU" sz="1800" b="0" i="1" dirty="0">
              <a:solidFill>
                <a:srgbClr val="FF0000"/>
              </a:solidFill>
              <a:effectLst/>
              <a:latin typeface="Roboto-LightItalic"/>
            </a:endParaRPr>
          </a:p>
          <a:p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inversiya ( 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CambriaMath"/>
              </a:rPr>
              <a:t>⏋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);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Roboto-LightItalic"/>
              </a:rPr>
              <a:t> 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konyunksiya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(&amp;);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dizyunksiya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(</a:t>
            </a:r>
            <a:r>
              <a:rPr lang="uz-Latn-UZ" sz="1800" b="0" i="0" dirty="0">
                <a:solidFill>
                  <a:srgbClr val="242021"/>
                </a:solidFill>
                <a:effectLst/>
                <a:latin typeface="CambriaMath"/>
              </a:rPr>
              <a:t>∨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);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implikatsiya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(=&gt;); </a:t>
            </a:r>
            <a:r>
              <a:rPr lang="uz-Latn-UZ" sz="1800" b="0" i="1" dirty="0" err="1">
                <a:solidFill>
                  <a:srgbClr val="242021"/>
                </a:solidFill>
                <a:effectLst/>
                <a:latin typeface="Roboto-LightItalic"/>
              </a:rPr>
              <a:t>ekvivalensiya</a:t>
            </a:r>
            <a:r>
              <a:rPr lang="uz-Latn-UZ" sz="1800" b="0" i="1" dirty="0">
                <a:solidFill>
                  <a:srgbClr val="242021"/>
                </a:solidFill>
                <a:effectLst/>
                <a:latin typeface="Roboto-LightItalic"/>
              </a:rPr>
              <a:t> (&lt;=&gt;)</a:t>
            </a:r>
            <a:r>
              <a:rPr lang="uz-Latn-UZ" dirty="0"/>
              <a:t> </a:t>
            </a:r>
            <a:br>
              <a:rPr lang="uz-Latn-UZ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FFA3F9-B357-4702-8D3C-0D82BBAE2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625031"/>
            <a:ext cx="6540127" cy="477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C13785-F995-4DA3-986F-76318176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107470"/>
            <a:ext cx="6540127" cy="5375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4DC085-E495-4AE5-963E-2BB1178E4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05" y="4666957"/>
            <a:ext cx="5994595" cy="634251"/>
          </a:xfrm>
          <a:prstGeom prst="rect">
            <a:avLst/>
          </a:prstGeom>
        </p:spPr>
      </p:pic>
      <p:pic>
        <p:nvPicPr>
          <p:cNvPr id="16" name="Picture 2" descr="Attention Icons - Download Free Vector Icons | Noun Project">
            <a:extLst>
              <a:ext uri="{FF2B5EF4-FFF2-40B4-BE49-F238E27FC236}">
                <a16:creationId xmlns:a16="http://schemas.microsoft.com/office/drawing/2014/main" id="{B84587D1-857A-4E6E-A425-75D66836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76" y="5484359"/>
            <a:ext cx="1109824" cy="11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211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97587" y="890719"/>
            <a:ext cx="6172200" cy="388553"/>
          </a:xfrm>
        </p:spPr>
        <p:txBody>
          <a:bodyPr/>
          <a:lstStyle/>
          <a:p>
            <a:pPr algn="ctr" eaLnBrk="1" hangingPunct="1"/>
            <a:r>
              <a:rPr lang="en-US" altLang="ru-RU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alt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</a:t>
            </a:r>
            <a:endParaRPr lang="ru-RU" alt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63690" y="2586327"/>
          <a:ext cx="5906096" cy="326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728">
                  <a:extLst>
                    <a:ext uri="{9D8B030D-6E8A-4147-A177-3AD203B41FA5}">
                      <a16:colId xmlns:a16="http://schemas.microsoft.com/office/drawing/2014/main" val="3974161723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4025422824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1677873803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2596486485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2608738017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1320622721"/>
                    </a:ext>
                  </a:extLst>
                </a:gridCol>
                <a:gridCol w="843728">
                  <a:extLst>
                    <a:ext uri="{9D8B030D-6E8A-4147-A177-3AD203B41FA5}">
                      <a16:colId xmlns:a16="http://schemas.microsoft.com/office/drawing/2014/main" val="2608988438"/>
                    </a:ext>
                  </a:extLst>
                </a:gridCol>
              </a:tblGrid>
              <a:tr h="362465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730112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203835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660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725511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604011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565470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052459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352080"/>
                  </a:ext>
                </a:extLst>
              </a:tr>
              <a:tr h="362465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1" marR="68581" marT="34293" marB="3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9479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/>
              <p14:cNvContentPartPr/>
              <p14:nvPr/>
            </p14:nvContentPartPr>
            <p14:xfrm>
              <a:off x="1987830" y="1924560"/>
              <a:ext cx="4956120" cy="381429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8470" y="1915201"/>
                <a:ext cx="4974840" cy="383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453A603F-8D54-44E7-84A1-9B58505CFF5C}"/>
                  </a:ext>
                </a:extLst>
              </p14:cNvPr>
              <p14:cNvContentPartPr/>
              <p14:nvPr/>
            </p14:nvContentPartPr>
            <p14:xfrm>
              <a:off x="3766677" y="2883842"/>
              <a:ext cx="270" cy="27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453A603F-8D54-44E7-84A1-9B58505CFF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087" y="2879252"/>
                <a:ext cx="9450" cy="945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22F3E3-7B7F-4709-98CD-643DB83212EE}"/>
              </a:ext>
            </a:extLst>
          </p:cNvPr>
          <p:cNvSpPr/>
          <p:nvPr/>
        </p:nvSpPr>
        <p:spPr>
          <a:xfrm>
            <a:off x="1044054" y="1512270"/>
            <a:ext cx="8099946" cy="62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1450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A/\(B </a:t>
            </a:r>
            <a:r>
              <a:rPr lang="en-US" sz="3300" dirty="0"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ﬧ </a:t>
            </a:r>
            <a:r>
              <a:rPr lang="en-US" sz="3300" dirty="0"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mantiqiy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ifodaga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rostlik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jadvalini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6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4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66714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686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20404"/>
            <a:ext cx="7533564" cy="16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5" y="3429000"/>
            <a:ext cx="7666630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79BC1069-1FFA-4965-95D3-972B84CB6074}"/>
                  </a:ext>
                </a:extLst>
              </p14:cNvPr>
              <p14:cNvContentPartPr/>
              <p14:nvPr/>
            </p14:nvContentPartPr>
            <p14:xfrm>
              <a:off x="5158919" y="3486212"/>
              <a:ext cx="239220" cy="3812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79BC1069-1FFA-4965-95D3-972B84CB60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2804" y="3480092"/>
                <a:ext cx="251451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C9CDE28C-508F-4370-9455-D3360D6A48C2}"/>
                  </a:ext>
                </a:extLst>
              </p14:cNvPr>
              <p14:cNvContentPartPr/>
              <p14:nvPr/>
            </p14:nvContentPartPr>
            <p14:xfrm>
              <a:off x="2251829" y="1512242"/>
              <a:ext cx="5292270" cy="8100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C9CDE28C-508F-4370-9455-D3360D6A48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5709" y="1506149"/>
                <a:ext cx="5304510" cy="93186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Группа 7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6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4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8529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 bwMode="auto">
          <a:xfrm>
            <a:off x="251520" y="1087586"/>
            <a:ext cx="8761862" cy="42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sxemaning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YOLG’ON 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p,q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qiymatlarini</a:t>
            </a:r>
            <a:r>
              <a:rPr lang="en-US" alt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</a:p>
        </p:txBody>
      </p:sp>
      <p:grpSp>
        <p:nvGrpSpPr>
          <p:cNvPr id="33795" name="Группа 28"/>
          <p:cNvGrpSpPr>
            <a:grpSpLocks/>
          </p:cNvGrpSpPr>
          <p:nvPr/>
        </p:nvGrpSpPr>
        <p:grpSpPr bwMode="auto">
          <a:xfrm>
            <a:off x="1763317" y="1538288"/>
            <a:ext cx="5373290" cy="1782366"/>
            <a:chOff x="4650" y="5108"/>
            <a:chExt cx="6085" cy="1520"/>
          </a:xfrm>
        </p:grpSpPr>
        <p:grpSp>
          <p:nvGrpSpPr>
            <p:cNvPr id="33796" name="Group 3"/>
            <p:cNvGrpSpPr>
              <a:grpSpLocks/>
            </p:cNvGrpSpPr>
            <p:nvPr/>
          </p:nvGrpSpPr>
          <p:grpSpPr bwMode="auto">
            <a:xfrm>
              <a:off x="4650" y="5108"/>
              <a:ext cx="6085" cy="1520"/>
              <a:chOff x="1282" y="3994"/>
              <a:chExt cx="6085" cy="1520"/>
            </a:xfrm>
          </p:grpSpPr>
          <p:sp>
            <p:nvSpPr>
              <p:cNvPr id="33798" name="Надпись 2"/>
              <p:cNvSpPr txBox="1">
                <a:spLocks noChangeArrowheads="1"/>
              </p:cNvSpPr>
              <p:nvPr/>
            </p:nvSpPr>
            <p:spPr bwMode="auto">
              <a:xfrm>
                <a:off x="3821" y="4978"/>
                <a:ext cx="453" cy="3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ru-RU" sz="1875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ru-RU" altLang="ru-RU" sz="1875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799" name="Group 5"/>
              <p:cNvGrpSpPr>
                <a:grpSpLocks/>
              </p:cNvGrpSpPr>
              <p:nvPr/>
            </p:nvGrpSpPr>
            <p:grpSpPr bwMode="auto">
              <a:xfrm>
                <a:off x="1282" y="3994"/>
                <a:ext cx="6085" cy="1520"/>
                <a:chOff x="1282" y="3994"/>
                <a:chExt cx="6085" cy="1520"/>
              </a:xfrm>
            </p:grpSpPr>
            <p:sp>
              <p:nvSpPr>
                <p:cNvPr id="3380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282" y="4264"/>
                  <a:ext cx="431" cy="4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ru-RU" sz="1875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endParaRPr lang="ru-RU" altLang="ru-RU" sz="1875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801" name="Group 7"/>
                <p:cNvGrpSpPr>
                  <a:grpSpLocks/>
                </p:cNvGrpSpPr>
                <p:nvPr/>
              </p:nvGrpSpPr>
              <p:grpSpPr bwMode="auto">
                <a:xfrm>
                  <a:off x="1327" y="3994"/>
                  <a:ext cx="6040" cy="1520"/>
                  <a:chOff x="1327" y="3994"/>
                  <a:chExt cx="6040" cy="1520"/>
                </a:xfrm>
              </p:grpSpPr>
              <p:sp>
                <p:nvSpPr>
                  <p:cNvPr id="33802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" y="3994"/>
                    <a:ext cx="398" cy="4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endParaRPr lang="ru-RU" altLang="ru-RU" sz="1875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789" y="4551"/>
                    <a:ext cx="637" cy="33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ru-RU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˥</a:t>
                    </a:r>
                  </a:p>
                </p:txBody>
              </p:sp>
              <p:sp>
                <p:nvSpPr>
                  <p:cNvPr id="3380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4551"/>
                    <a:ext cx="637" cy="33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ru-RU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˥</a:t>
                    </a:r>
                  </a:p>
                </p:txBody>
              </p:sp>
              <p:sp>
                <p:nvSpPr>
                  <p:cNvPr id="338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5175"/>
                    <a:ext cx="637" cy="33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ru-RU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˥</a:t>
                    </a:r>
                  </a:p>
                </p:txBody>
              </p:sp>
              <p:sp>
                <p:nvSpPr>
                  <p:cNvPr id="3380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263" y="4551"/>
                    <a:ext cx="637" cy="33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ru-RU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˥</a:t>
                    </a:r>
                  </a:p>
                </p:txBody>
              </p:sp>
              <p:cxnSp>
                <p:nvCxnSpPr>
                  <p:cNvPr id="33807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327" y="4673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08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20" y="4707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09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457" y="4674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0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26" y="4708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1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51" y="4705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2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86" y="4710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3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59" y="5335"/>
                    <a:ext cx="44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4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96" y="4510"/>
                    <a:ext cx="30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5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74" y="4837"/>
                    <a:ext cx="30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816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74" y="4837"/>
                    <a:ext cx="0" cy="31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381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0" y="4537"/>
                    <a:ext cx="686" cy="3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va</a:t>
                    </a:r>
                    <a:endParaRPr lang="ru-RU" altLang="ru-RU" sz="1875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1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3" y="4470"/>
                    <a:ext cx="752" cy="42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ru-RU" sz="1875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yoki</a:t>
                    </a:r>
                    <a:endParaRPr lang="ru-RU" altLang="ru-RU" sz="1875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33797" name="AutoShape 25"/>
            <p:cNvCxnSpPr>
              <a:cxnSpLocks noChangeShapeType="1"/>
            </p:cNvCxnSpPr>
            <p:nvPr/>
          </p:nvCxnSpPr>
          <p:spPr bwMode="auto">
            <a:xfrm>
              <a:off x="5976" y="5322"/>
              <a:ext cx="0" cy="3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1690290" y="1741500"/>
              <a:ext cx="2354400" cy="2700540"/>
            </p14:xfrm>
          </p:contentPart>
        </mc:Choice>
        <mc:Fallback xmlns=""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0930" y="1732141"/>
                <a:ext cx="2373120" cy="271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B226071A-0F99-4430-92FE-B7679FE5EDD6}"/>
                  </a:ext>
                </a:extLst>
              </p14:cNvPr>
              <p14:cNvContentPartPr/>
              <p14:nvPr/>
            </p14:nvContentPartPr>
            <p14:xfrm>
              <a:off x="4892847" y="2099492"/>
              <a:ext cx="30780" cy="1398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B226071A-0F99-4430-92FE-B7679FE5ED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6763" y="2093380"/>
                <a:ext cx="42949" cy="152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B5C716FB-8874-4A90-B35F-A80753E237C6}"/>
                  </a:ext>
                </a:extLst>
              </p14:cNvPr>
              <p14:cNvContentPartPr/>
              <p14:nvPr/>
            </p14:nvContentPartPr>
            <p14:xfrm>
              <a:off x="5005437" y="2600072"/>
              <a:ext cx="20520" cy="17145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B5C716FB-8874-4A90-B35F-A80753E237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9317" y="2593962"/>
                <a:ext cx="32760" cy="18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C21316F2-1BEE-48C8-BDEA-7AC93700698C}"/>
                  </a:ext>
                </a:extLst>
              </p14:cNvPr>
              <p14:cNvContentPartPr/>
              <p14:nvPr/>
            </p14:nvContentPartPr>
            <p14:xfrm>
              <a:off x="4227297" y="2798792"/>
              <a:ext cx="166320" cy="1571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C21316F2-1BEE-48C8-BDEA-7AC9370069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1177" y="2792679"/>
                <a:ext cx="178560" cy="16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E9F4E09-E2FD-4634-9D6E-E7A4C34CAFE9}"/>
                  </a:ext>
                </a:extLst>
              </p14:cNvPr>
              <p14:cNvContentPartPr/>
              <p14:nvPr/>
            </p14:nvContentPartPr>
            <p14:xfrm>
              <a:off x="3326577" y="1706642"/>
              <a:ext cx="164160" cy="11313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E9F4E09-E2FD-4634-9D6E-E7A4C34CAF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0457" y="1700537"/>
                <a:ext cx="176400" cy="125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E065634-BA67-4ABD-BACE-9B859B704115}"/>
                  </a:ext>
                </a:extLst>
              </p14:cNvPr>
              <p14:cNvContentPartPr/>
              <p14:nvPr/>
            </p14:nvContentPartPr>
            <p14:xfrm>
              <a:off x="2139387" y="3661982"/>
              <a:ext cx="163890" cy="27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E065634-BA67-4ABD-BACE-9B859B7041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33264" y="3657392"/>
                <a:ext cx="176137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DC708FC4-E26E-4086-9FF9-B25172D69B14}"/>
                  </a:ext>
                </a:extLst>
              </p14:cNvPr>
              <p14:cNvContentPartPr/>
              <p14:nvPr/>
            </p14:nvContentPartPr>
            <p14:xfrm>
              <a:off x="2190417" y="3508352"/>
              <a:ext cx="123120" cy="27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DC708FC4-E26E-4086-9FF9-B25172D69B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4297" y="3503762"/>
                <a:ext cx="13536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51FFF599-CFE1-4656-A6CD-D5F014F71547}"/>
                  </a:ext>
                </a:extLst>
              </p14:cNvPr>
              <p14:cNvContentPartPr/>
              <p14:nvPr/>
            </p14:nvContentPartPr>
            <p14:xfrm>
              <a:off x="2538447" y="3426542"/>
              <a:ext cx="270" cy="23571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51FFF599-CFE1-4656-A6CD-D5F014F715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3857" y="3420424"/>
                <a:ext cx="9450" cy="24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3704BBBD-5177-4D60-BAFF-633CD0A35EA4}"/>
                  </a:ext>
                </a:extLst>
              </p14:cNvPr>
              <p14:cNvContentPartPr/>
              <p14:nvPr/>
            </p14:nvContentPartPr>
            <p14:xfrm>
              <a:off x="2159637" y="3884192"/>
              <a:ext cx="430650" cy="2181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3704BBBD-5177-4D60-BAFF-633CD0A35E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3521" y="3878072"/>
                <a:ext cx="442882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A1B401EB-ED33-4ECB-842F-0A87270FF815}"/>
                  </a:ext>
                </a:extLst>
              </p14:cNvPr>
              <p14:cNvContentPartPr/>
              <p14:nvPr/>
            </p14:nvContentPartPr>
            <p14:xfrm>
              <a:off x="2200677" y="4344002"/>
              <a:ext cx="184410" cy="858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A1B401EB-ED33-4ECB-842F-0A87270FF8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4554" y="4337895"/>
                <a:ext cx="196656" cy="9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17A933D7-F5AB-46E4-822F-0D98872103D0}"/>
                  </a:ext>
                </a:extLst>
              </p14:cNvPr>
              <p14:cNvContentPartPr/>
              <p14:nvPr/>
            </p14:nvContentPartPr>
            <p14:xfrm>
              <a:off x="2487417" y="4261652"/>
              <a:ext cx="166050" cy="13851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17A933D7-F5AB-46E4-822F-0D98872103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81294" y="4255536"/>
                <a:ext cx="178297" cy="15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04DCC361-89E3-4A0F-AFC0-26F9FD82F19B}"/>
                  </a:ext>
                </a:extLst>
              </p14:cNvPr>
              <p14:cNvContentPartPr/>
              <p14:nvPr/>
            </p14:nvContentPartPr>
            <p14:xfrm>
              <a:off x="4171856" y="1361892"/>
              <a:ext cx="1218240" cy="3807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04DCC361-89E3-4A0F-AFC0-26F9FD82F1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5736" y="1355899"/>
                <a:ext cx="1230480" cy="5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8381483B-D297-4296-9641-E506B192AD9E}"/>
                  </a:ext>
                </a:extLst>
              </p14:cNvPr>
              <p14:cNvContentPartPr/>
              <p14:nvPr/>
            </p14:nvContentPartPr>
            <p14:xfrm>
              <a:off x="5844719" y="2105972"/>
              <a:ext cx="82080" cy="3364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8381483B-D297-4296-9641-E506B192AD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38599" y="2099855"/>
                <a:ext cx="94320" cy="348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3C9F2669-BCE6-4033-96E5-B78928022F26}"/>
                  </a:ext>
                </a:extLst>
              </p14:cNvPr>
              <p14:cNvContentPartPr/>
              <p14:nvPr/>
            </p14:nvContentPartPr>
            <p14:xfrm>
              <a:off x="6878549" y="2194802"/>
              <a:ext cx="105570" cy="1382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3C9F2669-BCE6-4033-96E5-B78928022F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72424" y="2188698"/>
                <a:ext cx="117820" cy="150448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Группа 40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42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49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47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3782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1640" y="1052737"/>
            <a:ext cx="6372225" cy="421362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 bwMode="auto">
              <a:xfrm>
                <a:off x="870806" y="944724"/>
                <a:ext cx="7737249" cy="139644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639763" indent="-246063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indent="-246063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187450" indent="-20955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462088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19192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3764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28336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290888" indent="-2095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Aft>
                    <a:spcPct val="0"/>
                  </a:spcAft>
                  <a:buNone/>
                  <a:defRPr/>
                </a:pPr>
                <a:r>
                  <a:rPr lang="en-US" altLang="ru-RU" sz="1800" b="1" dirty="0">
                    <a:solidFill>
                      <a:prstClr val="black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ru-RU" sz="1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ru-RU" sz="18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Quyidagi mulohazani inobatga olgan holda, mantiqiy tenglamaning yechimlar sonini aniqlang.</a:t>
                </a:r>
              </a:p>
              <a:p>
                <a:pPr algn="ctr" eaLnBrk="0" fontAlgn="base" hangingPunct="0">
                  <a:spcAft>
                    <a:spcPct val="0"/>
                  </a:spcAft>
                  <a:buNone/>
                  <a:defRPr/>
                </a:pPr>
                <a:r>
                  <a:rPr lang="en-US" altLang="ru-RU" sz="1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(A and X) or not (A or Y) = </a:t>
                </a:r>
                <a:r>
                  <a:rPr lang="en-US" altLang="ru-RU" sz="1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rost     </a:t>
                </a:r>
                <a:r>
                  <a:rPr lang="en-US" altLang="ru-RU" sz="1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 </a:t>
                </a:r>
              </a:p>
              <a:p>
                <a:pPr algn="ctr" eaLnBrk="0" fontAlgn="base" hangingPunct="0">
                  <a:spcAft>
                    <a:spcPct val="0"/>
                  </a:spcAft>
                  <a:buNone/>
                  <a:defRPr/>
                </a:pPr>
                <a:r>
                  <a:rPr lang="en-US" altLang="ru-RU" sz="18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A=ayrim dasturlar kompyuterda o’rnatilmasdan ishlaydi.</a:t>
                </a:r>
              </a:p>
              <a:p>
                <a:pPr algn="ctr" eaLnBrk="0" fontAlgn="base" hangingPunct="0">
                  <a:spcAft>
                    <a:spcPct val="0"/>
                  </a:spcAft>
                  <a:buNone/>
                  <a:defRPr/>
                </a:pPr>
                <a:endParaRPr lang="en-US" altLang="ru-RU" sz="18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06" y="944724"/>
                <a:ext cx="7737249" cy="1396449"/>
              </a:xfrm>
              <a:prstGeom prst="rect">
                <a:avLst/>
              </a:prstGeom>
              <a:blipFill>
                <a:blip r:embed="rId3"/>
                <a:stretch>
                  <a:fillRect t="-2165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5">
                <a:extLst>
                  <a:ext uri="{FF2B5EF4-FFF2-40B4-BE49-F238E27FC236}">
                    <a16:creationId xmlns:a16="http://schemas.microsoft.com/office/drawing/2014/main" id="{3CEAA423-77B2-4BD5-9771-310BA56582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247428"/>
                  </p:ext>
                </p:extLst>
              </p:nvPr>
            </p:nvGraphicFramePr>
            <p:xfrm>
              <a:off x="1524000" y="2468356"/>
              <a:ext cx="6288360" cy="1619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337">
                      <a:extLst>
                        <a:ext uri="{9D8B030D-6E8A-4147-A177-3AD203B41FA5}">
                          <a16:colId xmlns:a16="http://schemas.microsoft.com/office/drawing/2014/main" val="1757602433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2348640762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3648066134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119559506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3929236345"/>
                        </a:ext>
                      </a:extLst>
                    </a:gridCol>
                    <a:gridCol w="821842">
                      <a:extLst>
                        <a:ext uri="{9D8B030D-6E8A-4147-A177-3AD203B41FA5}">
                          <a16:colId xmlns:a16="http://schemas.microsoft.com/office/drawing/2014/main" val="63179030"/>
                        </a:ext>
                      </a:extLst>
                    </a:gridCol>
                    <a:gridCol w="974833">
                      <a:extLst>
                        <a:ext uri="{9D8B030D-6E8A-4147-A177-3AD203B41FA5}">
                          <a16:colId xmlns:a16="http://schemas.microsoft.com/office/drawing/2014/main" val="2445417557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A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^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X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A v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46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ﬧ</a:t>
                          </a: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˅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5626586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14551"/>
                      </a:ext>
                    </a:extLst>
                  </a:tr>
                  <a:tr h="32548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832928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92385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37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5">
                <a:extLst>
                  <a:ext uri="{FF2B5EF4-FFF2-40B4-BE49-F238E27FC236}">
                    <a16:creationId xmlns:a16="http://schemas.microsoft.com/office/drawing/2014/main" id="{3CEAA423-77B2-4BD5-9771-310BA56582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247428"/>
                  </p:ext>
                </p:extLst>
              </p:nvPr>
            </p:nvGraphicFramePr>
            <p:xfrm>
              <a:off x="1524000" y="2468356"/>
              <a:ext cx="6288360" cy="1619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8337">
                      <a:extLst>
                        <a:ext uri="{9D8B030D-6E8A-4147-A177-3AD203B41FA5}">
                          <a16:colId xmlns:a16="http://schemas.microsoft.com/office/drawing/2014/main" val="1757602433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2348640762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3648066134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119559506"/>
                        </a:ext>
                      </a:extLst>
                    </a:gridCol>
                    <a:gridCol w="898337">
                      <a:extLst>
                        <a:ext uri="{9D8B030D-6E8A-4147-A177-3AD203B41FA5}">
                          <a16:colId xmlns:a16="http://schemas.microsoft.com/office/drawing/2014/main" val="3929236345"/>
                        </a:ext>
                      </a:extLst>
                    </a:gridCol>
                    <a:gridCol w="821842">
                      <a:extLst>
                        <a:ext uri="{9D8B030D-6E8A-4147-A177-3AD203B41FA5}">
                          <a16:colId xmlns:a16="http://schemas.microsoft.com/office/drawing/2014/main" val="63179030"/>
                        </a:ext>
                      </a:extLst>
                    </a:gridCol>
                    <a:gridCol w="974833">
                      <a:extLst>
                        <a:ext uri="{9D8B030D-6E8A-4147-A177-3AD203B41FA5}">
                          <a16:colId xmlns:a16="http://schemas.microsoft.com/office/drawing/2014/main" val="2445417557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A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^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X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2721" t="-10526" r="-202041" b="-3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46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ﬧ</a:t>
                          </a:r>
                          <a:r>
                            <a:rPr lang="en-US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˅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5626586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14551"/>
                      </a:ext>
                    </a:extLst>
                  </a:tr>
                  <a:tr h="32548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832928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92385"/>
                      </a:ext>
                    </a:extLst>
                  </a:tr>
                  <a:tr h="31718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377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71E3DA54-5B63-486A-B1D8-1072844133ED}"/>
                  </a:ext>
                </a:extLst>
              </p14:cNvPr>
              <p14:cNvContentPartPr/>
              <p14:nvPr/>
            </p14:nvContentPartPr>
            <p14:xfrm>
              <a:off x="1166847" y="3160322"/>
              <a:ext cx="270" cy="27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71E3DA54-5B63-486A-B1D8-107284413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2257" y="3155732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C8002B79-38D3-480E-9559-080793BF0DF7}"/>
                  </a:ext>
                </a:extLst>
              </p14:cNvPr>
              <p14:cNvContentPartPr/>
              <p14:nvPr/>
            </p14:nvContentPartPr>
            <p14:xfrm>
              <a:off x="3716159" y="1827050"/>
              <a:ext cx="1904040" cy="5859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C8002B79-38D3-480E-9559-080793BF0D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0039" y="1820939"/>
                <a:ext cx="1916280" cy="70811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Группа 6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5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3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09701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593678" y="994513"/>
            <a:ext cx="80146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(A and (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C))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 and B)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ifodaning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mulohazalar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A=”Plotter –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xotira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qurilmasi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B=”4 bit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rangni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kodlash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C=”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Morze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kodlashning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notekis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usuliga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s-E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BAC623-BB8E-40EE-8354-7422FBE5DB8E}"/>
              </a:ext>
            </a:extLst>
          </p:cNvPr>
          <p:cNvSpPr/>
          <p:nvPr/>
        </p:nvSpPr>
        <p:spPr>
          <a:xfrm>
            <a:off x="715837" y="3429000"/>
            <a:ext cx="992875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B=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C=</a:t>
            </a:r>
            <a:r>
              <a:rPr lang="ru-RU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95AB03-B7DC-4BB6-8F01-9AD70A0012B7}"/>
              </a:ext>
            </a:extLst>
          </p:cNvPr>
          <p:cNvSpPr/>
          <p:nvPr/>
        </p:nvSpPr>
        <p:spPr>
          <a:xfrm>
            <a:off x="2138965" y="3581400"/>
            <a:ext cx="4377251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043" indent="-170021"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(1^0)V(1^1)=1</a:t>
            </a:r>
            <a:endParaRPr lang="ru-RU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763" y="-12374"/>
            <a:ext cx="9148763" cy="849086"/>
            <a:chOff x="-4763" y="-12374"/>
            <a:chExt cx="12196763" cy="896938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-4763" y="-12374"/>
              <a:ext cx="12196763" cy="896938"/>
              <a:chOff x="-3329" y="-4182"/>
              <a:chExt cx="9909327" cy="936870"/>
            </a:xfrm>
          </p:grpSpPr>
          <p:sp>
            <p:nvSpPr>
              <p:cNvPr id="16" name="Rectangle 75"/>
              <p:cNvSpPr/>
              <p:nvPr/>
            </p:nvSpPr>
            <p:spPr>
              <a:xfrm>
                <a:off x="-3329" y="793"/>
                <a:ext cx="7167269" cy="93189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: Single Corner Snipped 1026"/>
              <p:cNvSpPr/>
              <p:nvPr/>
            </p:nvSpPr>
            <p:spPr>
              <a:xfrm flipH="1">
                <a:off x="6053446" y="-4182"/>
                <a:ext cx="3852552" cy="931896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398463" y="76200"/>
              <a:ext cx="207962" cy="706438"/>
              <a:chOff x="198138" y="114300"/>
              <a:chExt cx="166167" cy="731520"/>
            </a:xfrm>
          </p:grpSpPr>
          <p:sp>
            <p:nvSpPr>
              <p:cNvPr id="14" name="Rectangle 78"/>
              <p:cNvSpPr/>
              <p:nvPr/>
            </p:nvSpPr>
            <p:spPr>
              <a:xfrm>
                <a:off x="198138" y="114300"/>
                <a:ext cx="68496" cy="731520"/>
              </a:xfrm>
              <a:prstGeom prst="rect">
                <a:avLst/>
              </a:prstGeom>
              <a:solidFill>
                <a:srgbClr val="3C68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>
                  <a:solidFill>
                    <a:srgbClr val="3C689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79"/>
              <p:cNvSpPr/>
              <p:nvPr/>
            </p:nvSpPr>
            <p:spPr>
              <a:xfrm>
                <a:off x="295809" y="114300"/>
                <a:ext cx="68496" cy="731520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108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46951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88DA697-DAFD-4593-AE39-8F51DDD6FD24}"/>
  <p:tag name="ISPRING_RESOURCE_FOLDER" val="D:\BDU\Ma'ruza_prezentatsiya\Kurs_uchun\1-dars Informatika faniga kirish\"/>
  <p:tag name="ISPRING_PRESENTATION_PATH" val="D:\BDU\Ma'ruza_prezentatsiya\Kurs_uchun\1-dars Informatika faniga kirish.ppt"/>
  <p:tag name="ISPRING_PRESENTATION_INFO" val="&lt;?xml version=&quot;1.0&quot; encoding=&quot;UTF-8&quot; standalone=&quot;no&quot; ?&gt;&#10;&lt;presentation&gt;&#10;&#10;  &lt;slides&gt;&#10;    &lt;slide duration=&quot;8937&quot; id=&quot;{DB3A08A3-69F2-4F1D-BBC6-5A5A4F3B1E11}&quot; pptId=&quot;688&quot; transitionDuration=&quot;0&quot;/&gt;&#10;    &lt;slide duration=&quot;6000&quot; id=&quot;{36926818-3038-42BE-9E4D-C4523D4BD4D3}&quot; pptId=&quot;718&quot; transitionDuration=&quot;500&quot;/&gt;&#10;    &lt;slide duration=&quot;4000&quot; id=&quot;{4566C688-D1AF-4A6A-91BC-D22F4CBAB248}&quot; pptId=&quot;717&quot; transitionDuration=&quot;500&quot;/&gt;&#10;    &lt;slide duration=&quot;5000&quot; id=&quot;{31B6BF07-D868-4B45-8556-03123350F68A}&quot; pptId=&quot;714&quot; transitionDuration=&quot;500&quot;/&gt;&#10;    &lt;slide duration=&quot;3000&quot; id=&quot;{B515F2A6-B1D2-4DF5-8082-C5514A06A794}&quot; pptId=&quot;715&quot; transitionDuration=&quot;500&quot;/&gt;&#10;    &lt;slide duration=&quot;2000&quot; id=&quot;{F7A50518-52A6-47AE-B583-AE36EA910B66}&quot; pptId=&quot;716&quot; transitionDuration=&quot;500&quot;/&gt;&#10;    &lt;slide duration=&quot;6000&quot; id=&quot;{5DB0866B-CD4B-4E20-8519-49497068E9A8}&quot; pptId=&quot;689&quot; transitionDuration=&quot;500&quot;/&gt;&#10;    &lt;slide duration=&quot;6000&quot; id=&quot;{9C4835BE-0FB6-4026-9FE2-A51E912B9D34}&quot; pptId=&quot;719&quot; transitionDuration=&quot;500&quot;/&gt;&#10;    &lt;slide duration=&quot;6000&quot; id=&quot;{39787376-3BF2-41BE-9B06-86DF11C50970}&quot; pptId=&quot;720&quot; transitionDuration=&quot;500&quot;/&gt;&#10;    &lt;slide duration=&quot;6000&quot; id=&quot;{B10C5E2A-C152-44FD-BA93-AD544B26A71F}&quot; pptId=&quot;690&quot; transitionDuration=&quot;500&quot;/&gt;&#10;    &lt;slide duration=&quot;5000&quot; id=&quot;{4EF3FF9F-861D-4042-8001-3BFE86D01CB9}&quot; pptId=&quot;691&quot; transitionDuration=&quot;500&quot;/&gt;&#10;    &lt;slide duration=&quot;6000&quot; id=&quot;{C4192B0F-14CD-4AAF-B96B-62EAD25C9FB7}&quot; pptId=&quot;722&quot; transitionDuration=&quot;500&quot;/&gt;&#10;    &lt;slide duration=&quot;4000&quot; id=&quot;{7FF08E0D-2400-40C1-9B56-739CAB658261}&quot; pptId=&quot;750&quot; transitionDuration=&quot;500&quot;/&gt;&#10;    &lt;slide duration=&quot;1000&quot; id=&quot;{515AFE5E-885F-4211-A623-426571C96BB0}&quot; pptId=&quot;751&quot; transitionDuration=&quot;500&quot;/&gt;&#10;    &lt;slide duration=&quot;4000&quot; id=&quot;{52281A5A-7454-44C0-8270-F681F7364438}&quot; pptId=&quot;721&quot; transitionDuration=&quot;500&quot;/&gt;&#10;    &lt;slide duration=&quot;3000&quot; id=&quot;{738464BE-B72D-40E8-A7F5-0E92B7AB426D}&quot; pptId=&quot;728&quot; transitionDuration=&quot;500&quot;/&gt;&#10;    &lt;slide duration=&quot;4000&quot; id=&quot;{A82DED9E-28B9-455F-BB6D-0DA7F2327677}&quot; pptId=&quot;729&quot; transitionDuration=&quot;500&quot;/&gt;&#10;    &lt;slide duration=&quot;7351&quot; id=&quot;{D4D7236B-9CC4-4E2F-B7D9-2A46BD2B2184}&quot; pptId=&quot;730&quot; transitionDuration=&quot;500&quot;/&gt;&#10;    &lt;slide duration=&quot;6000&quot; id=&quot;{3056FED9-8415-429E-B0AF-732E3E79AD6F}&quot; pptId=&quot;731&quot; transitionDuration=&quot;500&quot;/&gt;&#10;    &lt;slide duration=&quot;3000&quot; id=&quot;{D4300A27-3124-4BD1-8E3E-C374EB74E002}&quot; pptId=&quot;732&quot; transitionDuration=&quot;500&quot;/&gt;&#10;    &lt;slide duration=&quot;2000&quot; id=&quot;{2D6DF358-A466-48CE-99A1-91D1E0BFA1A6}&quot; pptId=&quot;733&quot; transitionDuration=&quot;500&quot;/&gt;&#10;    &lt;slide duration=&quot;2000&quot; id=&quot;{2B05324E-F9CC-4239-BBA7-E88E08381279}&quot; pptId=&quot;734&quot; transitionDuration=&quot;500&quot;/&gt;&#10;    &lt;slide duration=&quot;5000&quot; id=&quot;{59BF7683-029D-4156-ACF8-24A88F8B809F}&quot; pptId=&quot;735&quot; transitionDuration=&quot;500&quot;/&gt;&#10;    &lt;slide duration=&quot;6000&quot; id=&quot;{7D49E1F6-F562-4BA9-A603-AB37D170F337}&quot; pptId=&quot;752&quot; transitionDuration=&quot;500&quot;/&gt;&#10;    &lt;slide duration=&quot;6000&quot; id=&quot;{77AC85B6-6DC1-458D-8B32-FCA1E359A05C}&quot; pptId=&quot;754&quot; transitionDuration=&quot;500&quot;/&gt;&#10;    &lt;slide duration=&quot;4000&quot; id=&quot;{2E01939E-04B2-4AE1-94AF-C4310FBB1499}&quot; pptId=&quot;753&quot; transitionDuration=&quot;500&quot;/&gt;&#10;    &lt;slide duration=&quot;4000&quot; id=&quot;{B30582AC-3DAE-4722-BFEE-5CF5DD15646B}&quot; pptId=&quot;755&quot; transitionDuration=&quot;500&quot;/&gt;&#10;    &lt;slide duration=&quot;4000&quot; id=&quot;{12AAEBDD-C1B2-40B8-9E66-A3027F71B699}&quot; pptId=&quot;756&quot; transitionDuration=&quot;500&quot;/&gt;&#10;    &lt;slide duration=&quot;1000&quot; id=&quot;{BA38BB9B-788D-4485-853C-AC7F00B9E9AE}&quot; pptId=&quot;736&quot; transitionDuration=&quot;500&quot;/&gt;&#10;    &lt;slide duration=&quot;1000&quot; id=&quot;{32B92821-5815-4DF5-93D3-2CC5933C4E44}&quot; pptId=&quot;749&quot; transitionDuration=&quot;500&quot;/&gt;&#10;    &lt;slide duration=&quot;1&quot; id=&quot;{70A860A4-C29A-40F5-AC5A-EDB9D84B39B2}&quot; pptId=&quot;737&quot; transitionDuration=&quot;500&quot;/&gt;&#10;    &lt;slide duration=&quot;5001&quot; id=&quot;{6906138B-DC2F-46F3-B223-5F6385163393}&quot; pptId=&quot;738&quot; transitionDuration=&quot;500&quot;/&gt;&#10;    &lt;slide duration=&quot;1&quot; id=&quot;{D8E3B2EB-3843-40CF-ABC7-39C46EB88550}&quot; pptId=&quot;740&quot; transitionDuration=&quot;500&quot;/&gt;&#10;    &lt;slide duration=&quot;6000&quot; id=&quot;{65A1E13D-5EDC-47D6-8C82-28F682051448}&quot; pptId=&quot;741&quot; transitionDuration=&quot;500&quot;/&gt;&#10;    &lt;slide duration=&quot;2000&quot; id=&quot;{FF56C465-7C07-4EF9-9798-7CFF2A637D20}&quot; pptId=&quot;742&quot; transitionDuration=&quot;500&quot;/&gt;&#10;    &lt;slide duration=&quot;4970&quot; id=&quot;{664FC8DE-1468-4597-B294-E95F48DABF15}&quot; pptId=&quot;739&quot; transitionDuration=&quot;500&quot;/&gt;&#10;    &lt;slide duration=&quot;45709&quot; id=&quot;{22175C7D-0BFC-45CF-B717-5B9AB5E5DBDF}&quot; pptId=&quot;757&quot; transitionDuration=&quot;500&quot;/&gt;&#10;    &lt;slide duration=&quot;7101&quot; id=&quot;{10D4C80F-E1EE-4007-8024-2E4AC5865C3D}&quot; pptId=&quot;746&quot; transitionDuration=&quot;500&quot;/&gt;&#10;    &lt;slide duration=&quot;6501&quot; id=&quot;{F5D2F62E-846F-464E-969F-0A25C0021BFA}&quot; pptId=&quot;747&quot; transitionDuration=&quot;500&quot;/&gt;&#10;  &lt;/slides&gt;&#10;&#10;  &lt;narration&gt;&#10;    &lt;audioTracks&gt;&#10;      &lt;audioTrack duration=&quot;3606&quot; slideId=&quot;{22175C7D-0BFC-45CF-B717-5B9AB5E5DBDF}&quot; startTime=&quot;0&quot; volume=&quot;1&quot;&gt;&#10;        &lt;file modifyTime=&quot;2015-03-27T15:14:39&quot; size=&quot;636204&quot;&gt;&#10;          &lt;path full=&quot;D:\BDU\Ma'ruza_prezentatsiya\Kurs_uchun\1-dars Informatika faniga kirish\audio\Fri Mar 27 19-14-34 2015.wav&quot; relative=&quot;1-dars Informatika faniga kirish\audio\Fri Mar 27 19-14-34 2015.wav&quot; resource=&quot;Fri Mar 27 19-14-34 2015.wav&quot;/&gt;&#10;        &lt;/file&gt;&#10;        &lt;audio channels=&quot;2&quot; sampleRate=&quot;44100&quot;/&gt;&#10;      &lt;/audioTrack&gt;&#10;      &lt;audioTrack duration=&quot;8929&quot; slideId=&quot;{DB3A08A3-69F2-4F1D-BBC6-5A5A4F3B1E11}&quot; startTime=&quot;0&quot; stepIndex=&quot;0&quot; volume=&quot;1&quot;&gt;&#10;        &lt;file modifyTime=&quot;2015-03-27T15:23:29&quot; size=&quot;1575212&quot;&gt;&#10;          &lt;path full=&quot;D:\BDU\Ma'ruza_prezentatsiya\Kurs_uchun\1-dars Informatika faniga kirish\audio\Fri Mar 27 19-23-19 2015.wav&quot; relative=&quot;1-dars Informatika faniga kirish\audio\Fri Mar 27 19-23-19 2015.wav&quot; resource=&quot;Fri Mar 27 19-23-19 2015.wav&quot;/&gt;&#10;        &lt;/file&gt;&#10;        &lt;audio channels=&quot;2&quot; sampleRate=&quot;44100&quot;/&gt;&#10;      &lt;/audioTrack&gt;&#10;    &lt;/audioTracks&gt;&#10;    &lt;videoTracks&gt;&#10;      &lt;videoTrack duration=&quot;5579&quot; slideId=&quot;{664FC8DE-1468-4597-B294-E95F48DABF15}&quot; startTime=&quot;0&quot; volume=&quot;1&quot;&gt;&#10;        &lt;file modifyTime=&quot;2015-03-27T15:20:28&quot; size=&quot;6804937&quot;&gt;&#10;          &lt;path full=&quot;D:\BDU\Ma'ruza_prezentatsiya\Kurs_uchun\1-dars Informatika faniga kirish\video\Fri Mar 27 19-20-22 2015.mkv&quot; relative=&quot;1-dars Informatika faniga kirish\video\Fri Mar 27 19-20-22 2015.mkv&quot; resource=&quot;Fri Mar 27 19-20-22 2015.mkv&quot;/&gt;&#10;        &lt;/file&gt;&#10;        &lt;trim end=&quot;109&quot; start=&quot;0&quot;/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2" val="dbefa7df2585746a1533381a47eb3726eb146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2_Тема1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>
        <a:noAutofit/>
      </a:bodyPr>
      <a:lstStyle>
        <a:defPPr>
          <a:defRPr sz="4521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Тема1" id="{8344E8B0-7198-49BF-BFF7-5AD157591BAF}" vid="{7C22EE60-3509-4D1A-AE73-CD67D351383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22222</TotalTime>
  <Words>973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Aharoni</vt:lpstr>
      <vt:lpstr>Arial</vt:lpstr>
      <vt:lpstr>Calibri</vt:lpstr>
      <vt:lpstr>Cambria Math</vt:lpstr>
      <vt:lpstr>CambriaMath</vt:lpstr>
      <vt:lpstr>MinionPro-Regular</vt:lpstr>
      <vt:lpstr>Roboto-Light</vt:lpstr>
      <vt:lpstr>Roboto-LightItalic</vt:lpstr>
      <vt:lpstr>Roboto-Medium</vt:lpstr>
      <vt:lpstr>Times New Roman</vt:lpstr>
      <vt:lpstr>Wingdings 2</vt:lpstr>
      <vt:lpstr>2_Тема1</vt:lpstr>
      <vt:lpstr>Презентация PowerPoint</vt:lpstr>
      <vt:lpstr>  </vt:lpstr>
      <vt:lpstr>Презентация PowerPoint</vt:lpstr>
      <vt:lpstr> </vt:lpstr>
      <vt:lpstr>Amaliy mashg‘ulot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E’tiborsiz bo‘lmaganingiz uchun rahmat!!!</vt:lpstr>
    </vt:vector>
  </TitlesOfParts>
  <Company>TATU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B.Sh.Radjabov</dc:creator>
  <cp:lastModifiedBy>Пользователь</cp:lastModifiedBy>
  <cp:revision>1640</cp:revision>
  <dcterms:created xsi:type="dcterms:W3CDTF">2006-02-15T10:48:36Z</dcterms:created>
  <dcterms:modified xsi:type="dcterms:W3CDTF">2024-08-09T07:35:40Z</dcterms:modified>
</cp:coreProperties>
</file>