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5" r:id="rId4"/>
    <p:sldId id="266" r:id="rId5"/>
    <p:sldId id="267" r:id="rId6"/>
    <p:sldId id="264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7EE3E2-EB0C-4A78-8CFB-59BE3B7BE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9091" y="1550320"/>
            <a:ext cx="9448800" cy="1996444"/>
          </a:xfrm>
        </p:spPr>
        <p:txBody>
          <a:bodyPr>
            <a:normAutofit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7DE2E03-D9BA-45F2-9D96-39D6FE12C4C3}"/>
              </a:ext>
            </a:extLst>
          </p:cNvPr>
          <p:cNvSpPr/>
          <p:nvPr/>
        </p:nvSpPr>
        <p:spPr>
          <a:xfrm>
            <a:off x="665018" y="1939637"/>
            <a:ext cx="1083425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fanini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Integratsiyasiga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doir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masalalar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75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382B73-D02B-4228-87EF-7667C993A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6937"/>
            <a:ext cx="10820400" cy="4471245"/>
          </a:xfrm>
        </p:spPr>
        <p:txBody>
          <a:bodyPr>
            <a:noAutofit/>
          </a:bodyPr>
          <a:lstStyle/>
          <a:p>
            <a:pPr lvl="0"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fanlari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o'rtasidagi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o'zaro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aloqalar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tajribalari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hisob-kitoblarida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tajribalari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hisob-kitoblarida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ahamiyatga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jarayonlarni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moddalarning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tajribalarning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natijalarini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tahlil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vosita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matematikaning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batafsil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keltirilgan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hisob-kitoblarda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konsentratsiya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o‘rin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hisob-kitoblarda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Avogadro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molar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moddadan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qancha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ishtirok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etishini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bo‘lishini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m/M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formulasidan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0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86C2D1-4C46-408C-9545-48FF3788E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11382"/>
            <a:ext cx="10820400" cy="5207303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tenglamalar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stexiometriya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tenglamalarini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muvozanatlash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mahsulotlarini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stexiometrik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nisbatlardan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aA+bB→cC+dDaA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\ to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dDaA+bB→cC+dD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ko‘rinishidagi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moddaning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qonunlari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bosim-hajm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munosabatlari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xatti-harakatini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o‘rin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Boyl-Mariott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P1V1=P2V2P_1V_1 = P_2V_2P1​V1​=P2​V2​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Gay-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Lyussak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V1T1=V2T2\frac{V_1}{T_1} = \frac{V_2}{T_2}T1​V1​​=T2​V2​​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tenglamasi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PV=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nRTPV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nRTPV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nRT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18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22FA6AC-4347-446C-BB52-FB8193E6C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83674"/>
            <a:ext cx="10820400" cy="5235012"/>
          </a:xfrm>
        </p:spPr>
        <p:txBody>
          <a:bodyPr>
            <a:norm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Eritmalar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konsentratsiyalar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Eritmalarni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tahlil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molyar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konsentratsiya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(M),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ulushi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(%)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konsentratsiya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Molyar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konsentratsiya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\frac{n}{V}C=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Massaviy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ulush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w=mmoddameritma×100%w = \frac{m_{\text{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}}}{m_{\text{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}}} \times 100\%w=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meritma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mmodda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​​×100%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Termokimyo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o‘zgarishlari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effekti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almashinuvi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entalpiya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Gibbs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Gibbs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energiyasi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G=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H−T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S\Delta G = \Delta H - T\Delta S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G=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H−T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formula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o‘z-o‘zidan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borishi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mumkinligini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158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27121C4-022F-4500-A382-33702CD42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97526"/>
            <a:ext cx="10820400" cy="5220711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Kinetika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tartibini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qo‘llanadi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tenglamasi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v=k[A]m[B]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k[A]^m[B]^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=k[A]m[B]n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Elektrokimyo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potensial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farqlar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Elektrokimyoviy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jarayonlarni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hisoblashda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Nernst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Nernst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tenglamasi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E=E∘−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RTnFln⁡QE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E^\circ - \frac{RT}{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\ln QE=E∘−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nFRT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lnQ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formula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potensialini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74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FAD46F-A46E-428F-8E12-1A23345DE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748146"/>
            <a:ext cx="10820400" cy="5470540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ko'rsatuvchi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illyustratsiyalar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diagrammalar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masalasi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Masala: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karbonat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₃)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karbonat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angidrid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(CO₂)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parchalanadi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chiqqan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CO₂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toping.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Yechim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₃→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CaO+CO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₂\text{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₃}  \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rightarrow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\text{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+ \text{CO₂}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₃→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CaO+CO₂Molyar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₃ = 100 g/mol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CO₂ = 44 g/mol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₃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10100×44=4.4g\frac{10}{100} \times 44 = 4.4 g10010​×44=4.4g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Javob: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4.4 g CO₂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15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D540D53-06C7-447E-8D8E-71BF6FFF9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28256"/>
            <a:ext cx="10820400" cy="5290430"/>
          </a:xfrm>
        </p:spPr>
        <p:txBody>
          <a:bodyPr>
            <a:no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Moddalar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masalasi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Masala: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22.4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vodorod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(H₂)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Yechim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mol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sharoitda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22.4 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egallaydi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Avogadro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( 6.022×10236.022 \times 10^{23}6.022×1023 )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22.4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H₂ da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6.022×10236.022 \times 10^{23}6.022×1023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bor.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6.022×10236.022 \times 10^{23}6.022×1023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masalasi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Masala: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yeching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x2−5x+6=0x^2 - 5x + 6 = 0x2−5x+6=0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Yechim: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tenglamani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yechamiz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(x−2)(x−3)=0(x - 2)(x - 3) = 0(x−2)(x−3)=0Demak,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ildizlar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x=2,x=3x = 2, \quad x = 3x=2,x=3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Javob: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x=2,x=3x = 2, x = 3x=2,x=3.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01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68D21C-CD84-4F3D-BC88-0664DB894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37310"/>
            <a:ext cx="10820400" cy="5581376"/>
          </a:xfrm>
        </p:spPr>
        <p:txBody>
          <a:bodyPr/>
          <a:lstStyle/>
          <a:p>
            <a:r>
              <a:rPr lang="en-US" b="1" dirty="0" err="1"/>
              <a:t>Geometriya</a:t>
            </a:r>
            <a:r>
              <a:rPr lang="en-US" b="1" dirty="0"/>
              <a:t> </a:t>
            </a:r>
            <a:r>
              <a:rPr lang="en-US" b="1" dirty="0" err="1"/>
              <a:t>masalasi</a:t>
            </a:r>
            <a:r>
              <a:rPr lang="en-US" b="1" dirty="0"/>
              <a:t>:</a:t>
            </a:r>
          </a:p>
          <a:p>
            <a:br>
              <a:rPr lang="en-US" dirty="0"/>
            </a:br>
            <a:r>
              <a:rPr lang="en-US" i="1" dirty="0"/>
              <a:t>Masala:</a:t>
            </a:r>
            <a:r>
              <a:rPr lang="en-US" dirty="0"/>
              <a:t> </a:t>
            </a:r>
            <a:r>
              <a:rPr lang="en-US" dirty="0" err="1"/>
              <a:t>Radiusi</a:t>
            </a:r>
            <a:r>
              <a:rPr lang="en-US" dirty="0"/>
              <a:t> 5 </a:t>
            </a:r>
            <a:r>
              <a:rPr lang="en-US" dirty="0" err="1"/>
              <a:t>sm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aylananing</a:t>
            </a:r>
            <a:r>
              <a:rPr lang="en-US" dirty="0"/>
              <a:t> </a:t>
            </a:r>
            <a:r>
              <a:rPr lang="en-US" dirty="0" err="1"/>
              <a:t>yuzasini</a:t>
            </a:r>
            <a:r>
              <a:rPr lang="en-US" dirty="0"/>
              <a:t> toping.</a:t>
            </a:r>
            <a:br>
              <a:rPr lang="en-US" dirty="0"/>
            </a:br>
            <a:r>
              <a:rPr lang="en-US" i="1" dirty="0" err="1"/>
              <a:t>Yechim</a:t>
            </a:r>
            <a:r>
              <a:rPr lang="en-US" i="1" dirty="0"/>
              <a:t>:</a:t>
            </a:r>
            <a:br>
              <a:rPr lang="en-US" dirty="0"/>
            </a:br>
            <a:r>
              <a:rPr lang="en-US" dirty="0" err="1"/>
              <a:t>Aylana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formulasi</a:t>
            </a:r>
            <a:r>
              <a:rPr lang="en-US" dirty="0"/>
              <a:t>:</a:t>
            </a:r>
          </a:p>
          <a:p>
            <a:r>
              <a:rPr lang="en-US" dirty="0"/>
              <a:t>S=</a:t>
            </a:r>
            <a:r>
              <a:rPr lang="el-GR" dirty="0"/>
              <a:t>π</a:t>
            </a:r>
            <a:r>
              <a:rPr lang="en-US" dirty="0"/>
              <a:t>r2S = \pi r^2S=</a:t>
            </a:r>
            <a:r>
              <a:rPr lang="el-GR" dirty="0"/>
              <a:t>π</a:t>
            </a:r>
            <a:r>
              <a:rPr lang="en-US" dirty="0"/>
              <a:t>r2r=5r = 5r=5 </a:t>
            </a:r>
            <a:r>
              <a:rPr lang="en-US" dirty="0" err="1"/>
              <a:t>sm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: </a:t>
            </a:r>
          </a:p>
          <a:p>
            <a:r>
              <a:rPr lang="en-US" dirty="0"/>
              <a:t>S=</a:t>
            </a:r>
            <a:r>
              <a:rPr lang="el-GR" dirty="0"/>
              <a:t>π×52=25π≈78.54 </a:t>
            </a:r>
            <a:r>
              <a:rPr lang="en-US" dirty="0"/>
              <a:t>sm2S = \pi \times 5^2 = 25\pi \</a:t>
            </a:r>
            <a:r>
              <a:rPr lang="en-US" dirty="0" err="1"/>
              <a:t>approx</a:t>
            </a:r>
            <a:r>
              <a:rPr lang="en-US" dirty="0"/>
              <a:t> 78.54 \text{ </a:t>
            </a:r>
            <a:r>
              <a:rPr lang="en-US" dirty="0" err="1"/>
              <a:t>sm</a:t>
            </a:r>
            <a:r>
              <a:rPr lang="en-US" dirty="0"/>
              <a:t>}^2S=</a:t>
            </a:r>
            <a:r>
              <a:rPr lang="el-GR" dirty="0"/>
              <a:t>π×52=25π≈78.54 </a:t>
            </a:r>
            <a:r>
              <a:rPr lang="en-US" dirty="0"/>
              <a:t>sm2</a:t>
            </a:r>
            <a:r>
              <a:rPr lang="en-US" b="1" dirty="0"/>
              <a:t>Javob:</a:t>
            </a:r>
            <a:r>
              <a:rPr lang="en-US" dirty="0"/>
              <a:t> 78.54 sm²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970539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50</TotalTime>
  <Words>971</Words>
  <Application>Microsoft Office PowerPoint</Application>
  <PresentationFormat>Широкоэкранный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След самолета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Пользователь</dc:creator>
  <cp:lastModifiedBy>Пользователь</cp:lastModifiedBy>
  <cp:revision>3</cp:revision>
  <dcterms:created xsi:type="dcterms:W3CDTF">2025-02-26T13:42:20Z</dcterms:created>
  <dcterms:modified xsi:type="dcterms:W3CDTF">2025-02-26T14:32:37Z</dcterms:modified>
</cp:coreProperties>
</file>